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5E5115-7587-4984-B2E3-9D2231267FD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4962B06-EF4B-483E-8D06-5211CDDA6144}">
      <dgm:prSet phldrT="[Текст]"/>
      <dgm:spPr/>
      <dgm:t>
        <a:bodyPr/>
        <a:lstStyle/>
        <a:p>
          <a:r>
            <a:rPr lang="uk-UA" dirty="0" smtClean="0"/>
            <a:t>Утиліти</a:t>
          </a:r>
          <a:endParaRPr lang="uk-UA" dirty="0"/>
        </a:p>
      </dgm:t>
    </dgm:pt>
    <dgm:pt modelId="{B2F14305-B83B-499C-BEE7-C60FD70F550A}" type="parTrans" cxnId="{6EA438B7-2899-488B-A7FF-019038AECAD9}">
      <dgm:prSet/>
      <dgm:spPr/>
      <dgm:t>
        <a:bodyPr/>
        <a:lstStyle/>
        <a:p>
          <a:endParaRPr lang="uk-UA"/>
        </a:p>
      </dgm:t>
    </dgm:pt>
    <dgm:pt modelId="{997BC7A5-2B8D-4F1D-9DD9-EC602DEF03DC}" type="sibTrans" cxnId="{6EA438B7-2899-488B-A7FF-019038AECAD9}">
      <dgm:prSet/>
      <dgm:spPr/>
      <dgm:t>
        <a:bodyPr/>
        <a:lstStyle/>
        <a:p>
          <a:endParaRPr lang="uk-UA"/>
        </a:p>
      </dgm:t>
    </dgm:pt>
    <dgm:pt modelId="{7DC85B4B-AE9C-46F8-9705-2B6D43B2548C}">
      <dgm:prSet phldrT="[Текст]" custT="1"/>
      <dgm:spPr/>
      <dgm:t>
        <a:bodyPr/>
        <a:lstStyle/>
        <a:p>
          <a:r>
            <a:rPr lang="uk-UA" sz="4000" dirty="0" smtClean="0"/>
            <a:t>інформаційні </a:t>
          </a:r>
          <a:endParaRPr lang="uk-UA" sz="4000" dirty="0"/>
        </a:p>
      </dgm:t>
    </dgm:pt>
    <dgm:pt modelId="{F6003A95-C8DB-4565-B06A-BD2909543008}" type="parTrans" cxnId="{69224EB9-9303-4640-BE86-C6A989E159C6}">
      <dgm:prSet/>
      <dgm:spPr/>
      <dgm:t>
        <a:bodyPr/>
        <a:lstStyle/>
        <a:p>
          <a:endParaRPr lang="uk-UA"/>
        </a:p>
      </dgm:t>
    </dgm:pt>
    <dgm:pt modelId="{C3C9580E-9B54-4FEE-883D-883180482765}" type="sibTrans" cxnId="{69224EB9-9303-4640-BE86-C6A989E159C6}">
      <dgm:prSet/>
      <dgm:spPr/>
      <dgm:t>
        <a:bodyPr/>
        <a:lstStyle/>
        <a:p>
          <a:endParaRPr lang="uk-UA"/>
        </a:p>
      </dgm:t>
    </dgm:pt>
    <dgm:pt modelId="{E28E0822-6D50-4208-8DCA-B749D53DE7F0}">
      <dgm:prSet phldrT="[Текст]" custT="1"/>
      <dgm:spPr/>
      <dgm:t>
        <a:bodyPr/>
        <a:lstStyle/>
        <a:p>
          <a:r>
            <a:rPr lang="uk-UA" sz="4000" dirty="0" smtClean="0"/>
            <a:t>тонкого налаштування</a:t>
          </a:r>
          <a:endParaRPr lang="uk-UA" sz="4000" dirty="0"/>
        </a:p>
      </dgm:t>
    </dgm:pt>
    <dgm:pt modelId="{B411D89C-75BC-4F9A-935A-3A3DA93D85D3}" type="parTrans" cxnId="{3A04FAE5-C2BB-4243-9267-AFB1AE77C404}">
      <dgm:prSet/>
      <dgm:spPr/>
      <dgm:t>
        <a:bodyPr/>
        <a:lstStyle/>
        <a:p>
          <a:endParaRPr lang="uk-UA"/>
        </a:p>
      </dgm:t>
    </dgm:pt>
    <dgm:pt modelId="{350E38E4-9497-4313-8C84-04F2B4A825AE}" type="sibTrans" cxnId="{3A04FAE5-C2BB-4243-9267-AFB1AE77C404}">
      <dgm:prSet/>
      <dgm:spPr/>
      <dgm:t>
        <a:bodyPr/>
        <a:lstStyle/>
        <a:p>
          <a:endParaRPr lang="uk-UA"/>
        </a:p>
      </dgm:t>
    </dgm:pt>
    <dgm:pt modelId="{077970C0-9B4B-4F14-BF45-5E6DDA90BDBC}">
      <dgm:prSet phldrT="[Текст]" custT="1"/>
      <dgm:spPr/>
      <dgm:t>
        <a:bodyPr/>
        <a:lstStyle/>
        <a:p>
          <a:r>
            <a:rPr lang="uk-UA" sz="4800" dirty="0" smtClean="0"/>
            <a:t>моніторингу </a:t>
          </a:r>
          <a:endParaRPr lang="uk-UA" sz="4200" dirty="0"/>
        </a:p>
      </dgm:t>
    </dgm:pt>
    <dgm:pt modelId="{48DECA66-D3F2-4338-8A52-87D6DB0416A3}" type="parTrans" cxnId="{F0BE31F2-2E7F-4520-967F-284E309DFB95}">
      <dgm:prSet/>
      <dgm:spPr/>
      <dgm:t>
        <a:bodyPr/>
        <a:lstStyle/>
        <a:p>
          <a:endParaRPr lang="uk-UA"/>
        </a:p>
      </dgm:t>
    </dgm:pt>
    <dgm:pt modelId="{FCFE88CD-3A88-46CE-98AD-E8A9D50C5351}" type="sibTrans" cxnId="{F0BE31F2-2E7F-4520-967F-284E309DFB95}">
      <dgm:prSet/>
      <dgm:spPr/>
      <dgm:t>
        <a:bodyPr/>
        <a:lstStyle/>
        <a:p>
          <a:endParaRPr lang="uk-UA"/>
        </a:p>
      </dgm:t>
    </dgm:pt>
    <dgm:pt modelId="{8AA63B80-5528-46C7-AA1E-B721BF6A0C57}" type="pres">
      <dgm:prSet presAssocID="{445E5115-7587-4984-B2E3-9D2231267FD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1EB7650-B127-453B-B409-8C5351F03161}" type="pres">
      <dgm:prSet presAssocID="{04962B06-EF4B-483E-8D06-5211CDDA6144}" presName="root1" presStyleCnt="0"/>
      <dgm:spPr/>
    </dgm:pt>
    <dgm:pt modelId="{B8B791D1-C070-4749-8087-DDF18F78C493}" type="pres">
      <dgm:prSet presAssocID="{04962B06-EF4B-483E-8D06-5211CDDA614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068D713-35CC-4123-8E71-8BE12B1C8FAF}" type="pres">
      <dgm:prSet presAssocID="{04962B06-EF4B-483E-8D06-5211CDDA6144}" presName="level2hierChild" presStyleCnt="0"/>
      <dgm:spPr/>
    </dgm:pt>
    <dgm:pt modelId="{9F8F0756-9D7A-4B38-B4E4-A57EEEB12E1C}" type="pres">
      <dgm:prSet presAssocID="{F6003A95-C8DB-4565-B06A-BD2909543008}" presName="conn2-1" presStyleLbl="parChTrans1D2" presStyleIdx="0" presStyleCnt="3"/>
      <dgm:spPr/>
    </dgm:pt>
    <dgm:pt modelId="{4BCD093F-6F8B-4E23-91F2-6FC8BF3B243D}" type="pres">
      <dgm:prSet presAssocID="{F6003A95-C8DB-4565-B06A-BD2909543008}" presName="connTx" presStyleLbl="parChTrans1D2" presStyleIdx="0" presStyleCnt="3"/>
      <dgm:spPr/>
    </dgm:pt>
    <dgm:pt modelId="{59D247F0-A8BC-4EDE-9A33-490F86B0A323}" type="pres">
      <dgm:prSet presAssocID="{7DC85B4B-AE9C-46F8-9705-2B6D43B2548C}" presName="root2" presStyleCnt="0"/>
      <dgm:spPr/>
    </dgm:pt>
    <dgm:pt modelId="{AC002E0E-76D8-47DC-B068-30CF7A14DEB5}" type="pres">
      <dgm:prSet presAssocID="{7DC85B4B-AE9C-46F8-9705-2B6D43B2548C}" presName="LevelTwoTextNode" presStyleLbl="node2" presStyleIdx="0" presStyleCnt="3" custScaleX="136950" custScaleY="10498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923AFCF-3893-427D-8371-647E7F07EC96}" type="pres">
      <dgm:prSet presAssocID="{7DC85B4B-AE9C-46F8-9705-2B6D43B2548C}" presName="level3hierChild" presStyleCnt="0"/>
      <dgm:spPr/>
    </dgm:pt>
    <dgm:pt modelId="{DF01268A-B127-4F76-82CA-8630EF7E6A8D}" type="pres">
      <dgm:prSet presAssocID="{B411D89C-75BC-4F9A-935A-3A3DA93D85D3}" presName="conn2-1" presStyleLbl="parChTrans1D2" presStyleIdx="1" presStyleCnt="3"/>
      <dgm:spPr/>
    </dgm:pt>
    <dgm:pt modelId="{5D032DAD-C1C6-48AE-8894-4FBF18DD0747}" type="pres">
      <dgm:prSet presAssocID="{B411D89C-75BC-4F9A-935A-3A3DA93D85D3}" presName="connTx" presStyleLbl="parChTrans1D2" presStyleIdx="1" presStyleCnt="3"/>
      <dgm:spPr/>
    </dgm:pt>
    <dgm:pt modelId="{08154402-6036-44B7-B552-5C75D0F2ECB1}" type="pres">
      <dgm:prSet presAssocID="{E28E0822-6D50-4208-8DCA-B749D53DE7F0}" presName="root2" presStyleCnt="0"/>
      <dgm:spPr/>
    </dgm:pt>
    <dgm:pt modelId="{FB65DFA5-C12D-4B7E-91D0-FA278618A9BB}" type="pres">
      <dgm:prSet presAssocID="{E28E0822-6D50-4208-8DCA-B749D53DE7F0}" presName="LevelTwoTextNode" presStyleLbl="node2" presStyleIdx="1" presStyleCnt="3" custScaleX="136950" custScaleY="10498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EB91875-2543-40BB-99D9-21B05C2572E6}" type="pres">
      <dgm:prSet presAssocID="{E28E0822-6D50-4208-8DCA-B749D53DE7F0}" presName="level3hierChild" presStyleCnt="0"/>
      <dgm:spPr/>
    </dgm:pt>
    <dgm:pt modelId="{812471CD-6DD4-42B1-808F-4F8C6B7307CB}" type="pres">
      <dgm:prSet presAssocID="{48DECA66-D3F2-4338-8A52-87D6DB0416A3}" presName="conn2-1" presStyleLbl="parChTrans1D2" presStyleIdx="2" presStyleCnt="3"/>
      <dgm:spPr/>
    </dgm:pt>
    <dgm:pt modelId="{1FF08CD9-D1F9-4062-B688-3D8573D640BE}" type="pres">
      <dgm:prSet presAssocID="{48DECA66-D3F2-4338-8A52-87D6DB0416A3}" presName="connTx" presStyleLbl="parChTrans1D2" presStyleIdx="2" presStyleCnt="3"/>
      <dgm:spPr/>
    </dgm:pt>
    <dgm:pt modelId="{E07A318F-EE5D-491F-A48A-79C971BCEC88}" type="pres">
      <dgm:prSet presAssocID="{077970C0-9B4B-4F14-BF45-5E6DDA90BDBC}" presName="root2" presStyleCnt="0"/>
      <dgm:spPr/>
    </dgm:pt>
    <dgm:pt modelId="{25FF561A-3784-4803-8973-50A109B0E9CE}" type="pres">
      <dgm:prSet presAssocID="{077970C0-9B4B-4F14-BF45-5E6DDA90BDBC}" presName="LevelTwoTextNode" presStyleLbl="node2" presStyleIdx="2" presStyleCnt="3" custScaleX="136950" custScaleY="10498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546EFEB-6946-4443-999C-0A894A773B2A}" type="pres">
      <dgm:prSet presAssocID="{077970C0-9B4B-4F14-BF45-5E6DDA90BDBC}" presName="level3hierChild" presStyleCnt="0"/>
      <dgm:spPr/>
    </dgm:pt>
  </dgm:ptLst>
  <dgm:cxnLst>
    <dgm:cxn modelId="{2BFF497A-169C-41EA-8E5B-8D29D11EBC5C}" type="presOf" srcId="{48DECA66-D3F2-4338-8A52-87D6DB0416A3}" destId="{1FF08CD9-D1F9-4062-B688-3D8573D640BE}" srcOrd="1" destOrd="0" presId="urn:microsoft.com/office/officeart/2008/layout/HorizontalMultiLevelHierarchy"/>
    <dgm:cxn modelId="{974761B3-32D4-4413-B4ED-7A9840A1921F}" type="presOf" srcId="{B411D89C-75BC-4F9A-935A-3A3DA93D85D3}" destId="{DF01268A-B127-4F76-82CA-8630EF7E6A8D}" srcOrd="0" destOrd="0" presId="urn:microsoft.com/office/officeart/2008/layout/HorizontalMultiLevelHierarchy"/>
    <dgm:cxn modelId="{687F7F74-A186-495A-8816-272E416E8AA7}" type="presOf" srcId="{F6003A95-C8DB-4565-B06A-BD2909543008}" destId="{9F8F0756-9D7A-4B38-B4E4-A57EEEB12E1C}" srcOrd="0" destOrd="0" presId="urn:microsoft.com/office/officeart/2008/layout/HorizontalMultiLevelHierarchy"/>
    <dgm:cxn modelId="{3A04FAE5-C2BB-4243-9267-AFB1AE77C404}" srcId="{04962B06-EF4B-483E-8D06-5211CDDA6144}" destId="{E28E0822-6D50-4208-8DCA-B749D53DE7F0}" srcOrd="1" destOrd="0" parTransId="{B411D89C-75BC-4F9A-935A-3A3DA93D85D3}" sibTransId="{350E38E4-9497-4313-8C84-04F2B4A825AE}"/>
    <dgm:cxn modelId="{69224EB9-9303-4640-BE86-C6A989E159C6}" srcId="{04962B06-EF4B-483E-8D06-5211CDDA6144}" destId="{7DC85B4B-AE9C-46F8-9705-2B6D43B2548C}" srcOrd="0" destOrd="0" parTransId="{F6003A95-C8DB-4565-B06A-BD2909543008}" sibTransId="{C3C9580E-9B54-4FEE-883D-883180482765}"/>
    <dgm:cxn modelId="{276DA837-DFA2-4686-95B8-95DD6669D7FD}" type="presOf" srcId="{F6003A95-C8DB-4565-B06A-BD2909543008}" destId="{4BCD093F-6F8B-4E23-91F2-6FC8BF3B243D}" srcOrd="1" destOrd="0" presId="urn:microsoft.com/office/officeart/2008/layout/HorizontalMultiLevelHierarchy"/>
    <dgm:cxn modelId="{F0BE31F2-2E7F-4520-967F-284E309DFB95}" srcId="{04962B06-EF4B-483E-8D06-5211CDDA6144}" destId="{077970C0-9B4B-4F14-BF45-5E6DDA90BDBC}" srcOrd="2" destOrd="0" parTransId="{48DECA66-D3F2-4338-8A52-87D6DB0416A3}" sibTransId="{FCFE88CD-3A88-46CE-98AD-E8A9D50C5351}"/>
    <dgm:cxn modelId="{7405EFF2-E759-4A8A-AA14-4681E9D8A2FA}" type="presOf" srcId="{B411D89C-75BC-4F9A-935A-3A3DA93D85D3}" destId="{5D032DAD-C1C6-48AE-8894-4FBF18DD0747}" srcOrd="1" destOrd="0" presId="urn:microsoft.com/office/officeart/2008/layout/HorizontalMultiLevelHierarchy"/>
    <dgm:cxn modelId="{6EA438B7-2899-488B-A7FF-019038AECAD9}" srcId="{445E5115-7587-4984-B2E3-9D2231267FDF}" destId="{04962B06-EF4B-483E-8D06-5211CDDA6144}" srcOrd="0" destOrd="0" parTransId="{B2F14305-B83B-499C-BEE7-C60FD70F550A}" sibTransId="{997BC7A5-2B8D-4F1D-9DD9-EC602DEF03DC}"/>
    <dgm:cxn modelId="{742DA1BB-6D8D-421E-9C58-C45F425BD05D}" type="presOf" srcId="{04962B06-EF4B-483E-8D06-5211CDDA6144}" destId="{B8B791D1-C070-4749-8087-DDF18F78C493}" srcOrd="0" destOrd="0" presId="urn:microsoft.com/office/officeart/2008/layout/HorizontalMultiLevelHierarchy"/>
    <dgm:cxn modelId="{F59E6DE9-C95E-44C7-81F3-4A32D24BBED0}" type="presOf" srcId="{077970C0-9B4B-4F14-BF45-5E6DDA90BDBC}" destId="{25FF561A-3784-4803-8973-50A109B0E9CE}" srcOrd="0" destOrd="0" presId="urn:microsoft.com/office/officeart/2008/layout/HorizontalMultiLevelHierarchy"/>
    <dgm:cxn modelId="{3900F698-3A69-4E53-BC16-0D896E1C5926}" type="presOf" srcId="{E28E0822-6D50-4208-8DCA-B749D53DE7F0}" destId="{FB65DFA5-C12D-4B7E-91D0-FA278618A9BB}" srcOrd="0" destOrd="0" presId="urn:microsoft.com/office/officeart/2008/layout/HorizontalMultiLevelHierarchy"/>
    <dgm:cxn modelId="{BB4022DB-E91F-408D-ADAE-22C243A8FD58}" type="presOf" srcId="{7DC85B4B-AE9C-46F8-9705-2B6D43B2548C}" destId="{AC002E0E-76D8-47DC-B068-30CF7A14DEB5}" srcOrd="0" destOrd="0" presId="urn:microsoft.com/office/officeart/2008/layout/HorizontalMultiLevelHierarchy"/>
    <dgm:cxn modelId="{13A341E6-CBD7-4CD3-A376-159195CBFC26}" type="presOf" srcId="{445E5115-7587-4984-B2E3-9D2231267FDF}" destId="{8AA63B80-5528-46C7-AA1E-B721BF6A0C57}" srcOrd="0" destOrd="0" presId="urn:microsoft.com/office/officeart/2008/layout/HorizontalMultiLevelHierarchy"/>
    <dgm:cxn modelId="{ADAEF816-1211-4DE0-880E-87876EDBEF7B}" type="presOf" srcId="{48DECA66-D3F2-4338-8A52-87D6DB0416A3}" destId="{812471CD-6DD4-42B1-808F-4F8C6B7307CB}" srcOrd="0" destOrd="0" presId="urn:microsoft.com/office/officeart/2008/layout/HorizontalMultiLevelHierarchy"/>
    <dgm:cxn modelId="{2BDD768F-CD75-40E8-83AD-4BED2FDCAF9C}" type="presParOf" srcId="{8AA63B80-5528-46C7-AA1E-B721BF6A0C57}" destId="{C1EB7650-B127-453B-B409-8C5351F03161}" srcOrd="0" destOrd="0" presId="urn:microsoft.com/office/officeart/2008/layout/HorizontalMultiLevelHierarchy"/>
    <dgm:cxn modelId="{4FF4F276-FFD7-4171-8363-AADBEBB74D31}" type="presParOf" srcId="{C1EB7650-B127-453B-B409-8C5351F03161}" destId="{B8B791D1-C070-4749-8087-DDF18F78C493}" srcOrd="0" destOrd="0" presId="urn:microsoft.com/office/officeart/2008/layout/HorizontalMultiLevelHierarchy"/>
    <dgm:cxn modelId="{A402F7F2-1232-4C2D-AFA5-E6577FE358F7}" type="presParOf" srcId="{C1EB7650-B127-453B-B409-8C5351F03161}" destId="{0068D713-35CC-4123-8E71-8BE12B1C8FAF}" srcOrd="1" destOrd="0" presId="urn:microsoft.com/office/officeart/2008/layout/HorizontalMultiLevelHierarchy"/>
    <dgm:cxn modelId="{22C71FF0-2011-4264-8763-C94C05DAF949}" type="presParOf" srcId="{0068D713-35CC-4123-8E71-8BE12B1C8FAF}" destId="{9F8F0756-9D7A-4B38-B4E4-A57EEEB12E1C}" srcOrd="0" destOrd="0" presId="urn:microsoft.com/office/officeart/2008/layout/HorizontalMultiLevelHierarchy"/>
    <dgm:cxn modelId="{F59118CE-E5D3-49E1-8424-B27595859ECB}" type="presParOf" srcId="{9F8F0756-9D7A-4B38-B4E4-A57EEEB12E1C}" destId="{4BCD093F-6F8B-4E23-91F2-6FC8BF3B243D}" srcOrd="0" destOrd="0" presId="urn:microsoft.com/office/officeart/2008/layout/HorizontalMultiLevelHierarchy"/>
    <dgm:cxn modelId="{2389E484-A723-4006-9D77-9BC4CF322728}" type="presParOf" srcId="{0068D713-35CC-4123-8E71-8BE12B1C8FAF}" destId="{59D247F0-A8BC-4EDE-9A33-490F86B0A323}" srcOrd="1" destOrd="0" presId="urn:microsoft.com/office/officeart/2008/layout/HorizontalMultiLevelHierarchy"/>
    <dgm:cxn modelId="{1824E7E7-EC83-41DF-852D-C29081E728EE}" type="presParOf" srcId="{59D247F0-A8BC-4EDE-9A33-490F86B0A323}" destId="{AC002E0E-76D8-47DC-B068-30CF7A14DEB5}" srcOrd="0" destOrd="0" presId="urn:microsoft.com/office/officeart/2008/layout/HorizontalMultiLevelHierarchy"/>
    <dgm:cxn modelId="{AB662CC3-186E-4086-BE22-9652A929AEAB}" type="presParOf" srcId="{59D247F0-A8BC-4EDE-9A33-490F86B0A323}" destId="{F923AFCF-3893-427D-8371-647E7F07EC96}" srcOrd="1" destOrd="0" presId="urn:microsoft.com/office/officeart/2008/layout/HorizontalMultiLevelHierarchy"/>
    <dgm:cxn modelId="{2F54D203-D833-40A7-8D24-AB7FC6FEAA49}" type="presParOf" srcId="{0068D713-35CC-4123-8E71-8BE12B1C8FAF}" destId="{DF01268A-B127-4F76-82CA-8630EF7E6A8D}" srcOrd="2" destOrd="0" presId="urn:microsoft.com/office/officeart/2008/layout/HorizontalMultiLevelHierarchy"/>
    <dgm:cxn modelId="{AD677C1F-1873-43DE-A1DB-B63A1F1BA05D}" type="presParOf" srcId="{DF01268A-B127-4F76-82CA-8630EF7E6A8D}" destId="{5D032DAD-C1C6-48AE-8894-4FBF18DD0747}" srcOrd="0" destOrd="0" presId="urn:microsoft.com/office/officeart/2008/layout/HorizontalMultiLevelHierarchy"/>
    <dgm:cxn modelId="{553CDA23-EB61-4697-91B1-36B4E5408086}" type="presParOf" srcId="{0068D713-35CC-4123-8E71-8BE12B1C8FAF}" destId="{08154402-6036-44B7-B552-5C75D0F2ECB1}" srcOrd="3" destOrd="0" presId="urn:microsoft.com/office/officeart/2008/layout/HorizontalMultiLevelHierarchy"/>
    <dgm:cxn modelId="{15B59D55-CD25-41B4-836A-22B1A3E55DD7}" type="presParOf" srcId="{08154402-6036-44B7-B552-5C75D0F2ECB1}" destId="{FB65DFA5-C12D-4B7E-91D0-FA278618A9BB}" srcOrd="0" destOrd="0" presId="urn:microsoft.com/office/officeart/2008/layout/HorizontalMultiLevelHierarchy"/>
    <dgm:cxn modelId="{8653CE0A-B9C8-4E67-AF39-AA242221C6CA}" type="presParOf" srcId="{08154402-6036-44B7-B552-5C75D0F2ECB1}" destId="{FEB91875-2543-40BB-99D9-21B05C2572E6}" srcOrd="1" destOrd="0" presId="urn:microsoft.com/office/officeart/2008/layout/HorizontalMultiLevelHierarchy"/>
    <dgm:cxn modelId="{D2E15308-C9E6-4590-978D-9C79160286A6}" type="presParOf" srcId="{0068D713-35CC-4123-8E71-8BE12B1C8FAF}" destId="{812471CD-6DD4-42B1-808F-4F8C6B7307CB}" srcOrd="4" destOrd="0" presId="urn:microsoft.com/office/officeart/2008/layout/HorizontalMultiLevelHierarchy"/>
    <dgm:cxn modelId="{707B7CA9-4D19-4B1E-AE78-78230E04B7A6}" type="presParOf" srcId="{812471CD-6DD4-42B1-808F-4F8C6B7307CB}" destId="{1FF08CD9-D1F9-4062-B688-3D8573D640BE}" srcOrd="0" destOrd="0" presId="urn:microsoft.com/office/officeart/2008/layout/HorizontalMultiLevelHierarchy"/>
    <dgm:cxn modelId="{5811D1E7-CD0C-464F-BBA6-55FB3AF78212}" type="presParOf" srcId="{0068D713-35CC-4123-8E71-8BE12B1C8FAF}" destId="{E07A318F-EE5D-491F-A48A-79C971BCEC88}" srcOrd="5" destOrd="0" presId="urn:microsoft.com/office/officeart/2008/layout/HorizontalMultiLevelHierarchy"/>
    <dgm:cxn modelId="{0A89AABD-44FF-4012-A175-DDEB65A5836C}" type="presParOf" srcId="{E07A318F-EE5D-491F-A48A-79C971BCEC88}" destId="{25FF561A-3784-4803-8973-50A109B0E9CE}" srcOrd="0" destOrd="0" presId="urn:microsoft.com/office/officeart/2008/layout/HorizontalMultiLevelHierarchy"/>
    <dgm:cxn modelId="{A501D7D3-502A-49B6-BAD2-3D163AF790DF}" type="presParOf" srcId="{E07A318F-EE5D-491F-A48A-79C971BCEC88}" destId="{A546EFEB-6946-4443-999C-0A894A773B2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1720B8-DF0A-4875-95BB-6E3640945B9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DFC7B5B-E0C8-4E9E-A6C0-EB5015304D83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bg1"/>
              </a:solidFill>
            </a:rPr>
            <a:t>Види утиліт за функціями:</a:t>
          </a:r>
          <a:endParaRPr lang="uk-UA" sz="2800" dirty="0">
            <a:solidFill>
              <a:schemeClr val="bg1"/>
            </a:solidFill>
          </a:endParaRPr>
        </a:p>
      </dgm:t>
    </dgm:pt>
    <dgm:pt modelId="{90C7C336-69F3-4714-A104-3299B1D7C2DF}" type="parTrans" cxnId="{23E71EA1-B9D7-426F-AA8F-79193D5A81DD}">
      <dgm:prSet/>
      <dgm:spPr/>
      <dgm:t>
        <a:bodyPr/>
        <a:lstStyle/>
        <a:p>
          <a:endParaRPr lang="uk-UA"/>
        </a:p>
      </dgm:t>
    </dgm:pt>
    <dgm:pt modelId="{D60396C8-18AC-4428-B315-733E87E42AB2}" type="sibTrans" cxnId="{23E71EA1-B9D7-426F-AA8F-79193D5A81DD}">
      <dgm:prSet/>
      <dgm:spPr/>
      <dgm:t>
        <a:bodyPr/>
        <a:lstStyle/>
        <a:p>
          <a:endParaRPr lang="uk-UA"/>
        </a:p>
      </dgm:t>
    </dgm:pt>
    <dgm:pt modelId="{9D1FF246-6337-43E9-AD0D-FB1B712C2D19}">
      <dgm:prSet custT="1"/>
      <dgm:spPr/>
      <dgm:t>
        <a:bodyPr/>
        <a:lstStyle/>
        <a:p>
          <a:r>
            <a:rPr lang="uk-UA" sz="1800" dirty="0" err="1" smtClean="0"/>
            <a:t>Архіватори</a:t>
          </a:r>
          <a:r>
            <a:rPr lang="uk-UA" sz="1800" dirty="0" smtClean="0"/>
            <a:t> (з можливим стиском даних);</a:t>
          </a:r>
          <a:endParaRPr lang="uk-UA" sz="1800" dirty="0"/>
        </a:p>
      </dgm:t>
    </dgm:pt>
    <dgm:pt modelId="{70864F03-D324-46C5-B3EB-60A344C974DA}" type="parTrans" cxnId="{44DF918E-B665-4F01-A62B-85C1727A14A8}">
      <dgm:prSet/>
      <dgm:spPr/>
      <dgm:t>
        <a:bodyPr/>
        <a:lstStyle/>
        <a:p>
          <a:endParaRPr lang="uk-UA"/>
        </a:p>
      </dgm:t>
    </dgm:pt>
    <dgm:pt modelId="{21A66F9B-5CBE-4AB8-BB86-74261B8AA070}" type="sibTrans" cxnId="{44DF918E-B665-4F01-A62B-85C1727A14A8}">
      <dgm:prSet/>
      <dgm:spPr/>
      <dgm:t>
        <a:bodyPr/>
        <a:lstStyle/>
        <a:p>
          <a:endParaRPr lang="uk-UA"/>
        </a:p>
      </dgm:t>
    </dgm:pt>
    <dgm:pt modelId="{B8423EF5-861B-4D92-881F-168F18E80B09}">
      <dgm:prSet custT="1"/>
      <dgm:spPr/>
      <dgm:t>
        <a:bodyPr/>
        <a:lstStyle/>
        <a:p>
          <a:r>
            <a:rPr lang="uk-UA" sz="1800" dirty="0" smtClean="0"/>
            <a:t>Переглядачі;</a:t>
          </a:r>
          <a:endParaRPr lang="uk-UA" sz="1800" dirty="0"/>
        </a:p>
      </dgm:t>
    </dgm:pt>
    <dgm:pt modelId="{38C7DA63-BD91-4A05-AD40-716F316A870C}" type="parTrans" cxnId="{31B691AD-209B-42B1-9B79-F4DA976091D5}">
      <dgm:prSet/>
      <dgm:spPr/>
      <dgm:t>
        <a:bodyPr/>
        <a:lstStyle/>
        <a:p>
          <a:endParaRPr lang="uk-UA"/>
        </a:p>
      </dgm:t>
    </dgm:pt>
    <dgm:pt modelId="{87A52527-14F6-4BAC-8FB0-1B99861DDE2F}" type="sibTrans" cxnId="{31B691AD-209B-42B1-9B79-F4DA976091D5}">
      <dgm:prSet/>
      <dgm:spPr/>
      <dgm:t>
        <a:bodyPr/>
        <a:lstStyle/>
        <a:p>
          <a:endParaRPr lang="uk-UA"/>
        </a:p>
      </dgm:t>
    </dgm:pt>
    <dgm:pt modelId="{97AD36F5-E1CA-426E-9919-D83F03BE8F34}">
      <dgm:prSet custT="1"/>
      <dgm:spPr/>
      <dgm:t>
        <a:bodyPr/>
        <a:lstStyle/>
        <a:p>
          <a:r>
            <a:rPr lang="uk-UA" sz="1800" dirty="0" smtClean="0"/>
            <a:t>Утиліти для діагностики апаратного або програмного забезпечення;</a:t>
          </a:r>
          <a:endParaRPr lang="uk-UA" sz="1800" dirty="0"/>
        </a:p>
      </dgm:t>
    </dgm:pt>
    <dgm:pt modelId="{AC8FC71A-45E1-41B2-B282-8BEB324E3DCF}" type="parTrans" cxnId="{2C990942-2E10-4414-BCC4-13852E806533}">
      <dgm:prSet/>
      <dgm:spPr/>
      <dgm:t>
        <a:bodyPr/>
        <a:lstStyle/>
        <a:p>
          <a:endParaRPr lang="uk-UA"/>
        </a:p>
      </dgm:t>
    </dgm:pt>
    <dgm:pt modelId="{D20627D0-1E22-4103-9D94-3A683F1A1AC6}" type="sibTrans" cxnId="{2C990942-2E10-4414-BCC4-13852E806533}">
      <dgm:prSet/>
      <dgm:spPr/>
      <dgm:t>
        <a:bodyPr/>
        <a:lstStyle/>
        <a:p>
          <a:endParaRPr lang="uk-UA"/>
        </a:p>
      </dgm:t>
    </dgm:pt>
    <dgm:pt modelId="{7A771A19-B69F-4F71-A3B1-BBFC08AB0E3F}">
      <dgm:prSet custT="1"/>
      <dgm:spPr/>
      <dgm:t>
        <a:bodyPr/>
        <a:lstStyle/>
        <a:p>
          <a:r>
            <a:rPr lang="uk-UA" sz="1800" dirty="0" smtClean="0"/>
            <a:t>Оптимізація Windows;</a:t>
          </a:r>
          <a:endParaRPr lang="uk-UA" sz="1800" dirty="0"/>
        </a:p>
      </dgm:t>
    </dgm:pt>
    <dgm:pt modelId="{CACBA18C-E154-418B-9002-DDAB01809FD0}" type="parTrans" cxnId="{EECCF8B3-0213-4313-BBEC-47C8038477DC}">
      <dgm:prSet/>
      <dgm:spPr/>
      <dgm:t>
        <a:bodyPr/>
        <a:lstStyle/>
        <a:p>
          <a:endParaRPr lang="uk-UA"/>
        </a:p>
      </dgm:t>
    </dgm:pt>
    <dgm:pt modelId="{502905AE-ACAC-42C7-ADDC-2F4E7CFCA72F}" type="sibTrans" cxnId="{EECCF8B3-0213-4313-BBEC-47C8038477DC}">
      <dgm:prSet/>
      <dgm:spPr/>
      <dgm:t>
        <a:bodyPr/>
        <a:lstStyle/>
        <a:p>
          <a:endParaRPr lang="uk-UA"/>
        </a:p>
      </dgm:t>
    </dgm:pt>
    <dgm:pt modelId="{26AD3FC5-F33F-48B7-8AFD-609822644AE9}">
      <dgm:prSet custT="1"/>
      <dgm:spPr/>
      <dgm:t>
        <a:bodyPr/>
        <a:lstStyle/>
        <a:p>
          <a:r>
            <a:rPr lang="uk-UA" sz="1800" dirty="0" smtClean="0"/>
            <a:t>Утиліти відновлення після збоїв;</a:t>
          </a:r>
          <a:endParaRPr lang="uk-UA" sz="1800" dirty="0"/>
        </a:p>
      </dgm:t>
    </dgm:pt>
    <dgm:pt modelId="{7A50F542-C9D8-439C-B89F-D5A9757AFD2D}" type="parTrans" cxnId="{8CB00CAB-A71C-486A-9220-5E5646C0F050}">
      <dgm:prSet/>
      <dgm:spPr/>
      <dgm:t>
        <a:bodyPr/>
        <a:lstStyle/>
        <a:p>
          <a:endParaRPr lang="uk-UA"/>
        </a:p>
      </dgm:t>
    </dgm:pt>
    <dgm:pt modelId="{7FCB3B2A-87EC-4D61-A318-B6370F7D0756}" type="sibTrans" cxnId="{8CB00CAB-A71C-486A-9220-5E5646C0F050}">
      <dgm:prSet/>
      <dgm:spPr/>
      <dgm:t>
        <a:bodyPr/>
        <a:lstStyle/>
        <a:p>
          <a:endParaRPr lang="uk-UA"/>
        </a:p>
      </dgm:t>
    </dgm:pt>
    <dgm:pt modelId="{1762CAEA-F844-4C8A-BCC6-9C6932407B77}">
      <dgm:prSet custT="1"/>
      <dgm:spPr/>
      <dgm:t>
        <a:bodyPr/>
        <a:lstStyle/>
        <a:p>
          <a:r>
            <a:rPr lang="uk-UA" sz="1800" dirty="0" smtClean="0"/>
            <a:t>Резервне копіювання даних;</a:t>
          </a:r>
          <a:endParaRPr lang="uk-UA" sz="1800" dirty="0"/>
        </a:p>
      </dgm:t>
    </dgm:pt>
    <dgm:pt modelId="{E5E36F77-D763-4B0A-B36C-3D615B5D8EA1}" type="parTrans" cxnId="{62FBCF2B-C955-4B2C-BB22-7A0C62BE1F4A}">
      <dgm:prSet/>
      <dgm:spPr/>
      <dgm:t>
        <a:bodyPr/>
        <a:lstStyle/>
        <a:p>
          <a:endParaRPr lang="uk-UA"/>
        </a:p>
      </dgm:t>
    </dgm:pt>
    <dgm:pt modelId="{804C0E0A-3BDC-435B-AEC2-940102051069}" type="sibTrans" cxnId="{62FBCF2B-C955-4B2C-BB22-7A0C62BE1F4A}">
      <dgm:prSet/>
      <dgm:spPr/>
      <dgm:t>
        <a:bodyPr/>
        <a:lstStyle/>
        <a:p>
          <a:endParaRPr lang="uk-UA"/>
        </a:p>
      </dgm:t>
    </dgm:pt>
    <dgm:pt modelId="{0C5FBEB3-4D6C-4E99-93D9-A84750A8D71C}">
      <dgm:prSet custT="1"/>
      <dgm:spPr/>
      <dgm:t>
        <a:bodyPr/>
        <a:lstStyle/>
        <a:p>
          <a:r>
            <a:rPr lang="uk-UA" sz="1800" dirty="0" smtClean="0"/>
            <a:t>Оптимізатор диска – вид утиліти для оптимізації розміщення файлів на дисковому накопичувачі, наприклад, шляхом дефрагментації диска;</a:t>
          </a:r>
          <a:endParaRPr lang="uk-UA" sz="1800" dirty="0"/>
        </a:p>
      </dgm:t>
    </dgm:pt>
    <dgm:pt modelId="{38F71B0A-82D1-4AB9-8609-B5CD3108C68E}" type="parTrans" cxnId="{D5822BCD-DFD9-4E49-898A-47E178A44C2F}">
      <dgm:prSet/>
      <dgm:spPr/>
      <dgm:t>
        <a:bodyPr/>
        <a:lstStyle/>
        <a:p>
          <a:endParaRPr lang="uk-UA"/>
        </a:p>
      </dgm:t>
    </dgm:pt>
    <dgm:pt modelId="{7F97FC12-6CEC-49A1-BDEB-531F5C99463B}" type="sibTrans" cxnId="{D5822BCD-DFD9-4E49-898A-47E178A44C2F}">
      <dgm:prSet/>
      <dgm:spPr/>
      <dgm:t>
        <a:bodyPr/>
        <a:lstStyle/>
        <a:p>
          <a:endParaRPr lang="uk-UA"/>
        </a:p>
      </dgm:t>
    </dgm:pt>
    <dgm:pt modelId="{8ECC924D-A5D8-493A-9B6F-2834D1BE6959}">
      <dgm:prSet custT="1"/>
      <dgm:spPr/>
      <dgm:t>
        <a:bodyPr/>
        <a:lstStyle/>
        <a:p>
          <a:r>
            <a:rPr lang="uk-UA" sz="1800" dirty="0" smtClean="0"/>
            <a:t>Пошук дублікатів файлів;</a:t>
          </a:r>
          <a:endParaRPr lang="uk-UA" sz="1800" dirty="0"/>
        </a:p>
      </dgm:t>
    </dgm:pt>
    <dgm:pt modelId="{9264BED0-6CD0-4303-AC7B-F83F62B2C709}" type="parTrans" cxnId="{6B0F69EF-A458-454C-A1C6-DF7EDB355B01}">
      <dgm:prSet/>
      <dgm:spPr/>
      <dgm:t>
        <a:bodyPr/>
        <a:lstStyle/>
        <a:p>
          <a:endParaRPr lang="uk-UA"/>
        </a:p>
      </dgm:t>
    </dgm:pt>
    <dgm:pt modelId="{8180A3B8-FDD6-42DF-92B2-2A2BC92EE8A8}" type="sibTrans" cxnId="{6B0F69EF-A458-454C-A1C6-DF7EDB355B01}">
      <dgm:prSet/>
      <dgm:spPr/>
      <dgm:t>
        <a:bodyPr/>
        <a:lstStyle/>
        <a:p>
          <a:endParaRPr lang="uk-UA"/>
        </a:p>
      </dgm:t>
    </dgm:pt>
    <dgm:pt modelId="{FF38821E-EFB5-4C63-A937-EA5708667CF8}">
      <dgm:prSet custT="1"/>
      <dgm:spPr/>
      <dgm:t>
        <a:bodyPr/>
        <a:lstStyle/>
        <a:p>
          <a:r>
            <a:rPr lang="uk-UA" sz="1800" dirty="0" err="1" smtClean="0"/>
            <a:t>Деінсталятори</a:t>
          </a:r>
          <a:r>
            <a:rPr lang="uk-UA" sz="1800" dirty="0" smtClean="0"/>
            <a:t>;</a:t>
          </a:r>
          <a:endParaRPr lang="uk-UA" sz="1800" dirty="0"/>
        </a:p>
      </dgm:t>
    </dgm:pt>
    <dgm:pt modelId="{1BD5CD80-7E9E-4457-AE4D-3BD3908AB5E2}" type="parTrans" cxnId="{F230AE01-1D9C-4F5A-90C4-65C98316BD7D}">
      <dgm:prSet/>
      <dgm:spPr/>
      <dgm:t>
        <a:bodyPr/>
        <a:lstStyle/>
        <a:p>
          <a:endParaRPr lang="uk-UA"/>
        </a:p>
      </dgm:t>
    </dgm:pt>
    <dgm:pt modelId="{F171B4E3-7C27-45EE-82C3-E50EAA2D17FD}" type="sibTrans" cxnId="{F230AE01-1D9C-4F5A-90C4-65C98316BD7D}">
      <dgm:prSet/>
      <dgm:spPr/>
      <dgm:t>
        <a:bodyPr/>
        <a:lstStyle/>
        <a:p>
          <a:endParaRPr lang="uk-UA"/>
        </a:p>
      </dgm:t>
    </dgm:pt>
    <dgm:pt modelId="{EBDCE391-FF12-48EF-896D-47BC55C2D734}">
      <dgm:prSet custT="1"/>
      <dgm:spPr/>
      <dgm:t>
        <a:bodyPr/>
        <a:lstStyle/>
        <a:p>
          <a:r>
            <a:rPr lang="uk-UA" sz="1800" dirty="0" smtClean="0"/>
            <a:t>Утиліти управління процесами та ін.</a:t>
          </a:r>
          <a:endParaRPr lang="uk-UA" sz="1800" dirty="0"/>
        </a:p>
      </dgm:t>
    </dgm:pt>
    <dgm:pt modelId="{57966190-0079-46FD-A611-F30F8599EF1A}" type="parTrans" cxnId="{F4A55D22-1349-41B1-A139-30A5241635D1}">
      <dgm:prSet/>
      <dgm:spPr/>
      <dgm:t>
        <a:bodyPr/>
        <a:lstStyle/>
        <a:p>
          <a:endParaRPr lang="uk-UA"/>
        </a:p>
      </dgm:t>
    </dgm:pt>
    <dgm:pt modelId="{37470DC0-8725-42F7-87CB-3BB315924901}" type="sibTrans" cxnId="{F4A55D22-1349-41B1-A139-30A5241635D1}">
      <dgm:prSet/>
      <dgm:spPr/>
      <dgm:t>
        <a:bodyPr/>
        <a:lstStyle/>
        <a:p>
          <a:endParaRPr lang="uk-UA"/>
        </a:p>
      </dgm:t>
    </dgm:pt>
    <dgm:pt modelId="{8E55EE97-8612-45A2-964D-A814EC9514AB}">
      <dgm:prSet custT="1"/>
      <dgm:spPr/>
      <dgm:t>
        <a:bodyPr/>
        <a:lstStyle/>
        <a:p>
          <a:r>
            <a:rPr lang="uk-UA" sz="1800" dirty="0" smtClean="0"/>
            <a:t>Диспетчери файлів;</a:t>
          </a:r>
          <a:endParaRPr lang="uk-UA" sz="1800" dirty="0"/>
        </a:p>
      </dgm:t>
    </dgm:pt>
    <dgm:pt modelId="{EF9C854C-DACA-434E-B1E4-0E11B34E0CB1}" type="sibTrans" cxnId="{3B8A613E-5ED4-483C-921F-A6212E6B08D3}">
      <dgm:prSet/>
      <dgm:spPr/>
      <dgm:t>
        <a:bodyPr/>
        <a:lstStyle/>
        <a:p>
          <a:endParaRPr lang="uk-UA"/>
        </a:p>
      </dgm:t>
    </dgm:pt>
    <dgm:pt modelId="{3BFAAD07-4D03-4FCA-89DD-4CDA4437DF8F}" type="parTrans" cxnId="{3B8A613E-5ED4-483C-921F-A6212E6B08D3}">
      <dgm:prSet/>
      <dgm:spPr/>
      <dgm:t>
        <a:bodyPr/>
        <a:lstStyle/>
        <a:p>
          <a:endParaRPr lang="uk-UA"/>
        </a:p>
      </dgm:t>
    </dgm:pt>
    <dgm:pt modelId="{0A9BFB6C-14F4-4831-A31D-27D41CED477D}" type="pres">
      <dgm:prSet presAssocID="{981720B8-DF0A-4875-95BB-6E3640945B97}" presName="linear" presStyleCnt="0">
        <dgm:presLayoutVars>
          <dgm:animLvl val="lvl"/>
          <dgm:resizeHandles val="exact"/>
        </dgm:presLayoutVars>
      </dgm:prSet>
      <dgm:spPr/>
    </dgm:pt>
    <dgm:pt modelId="{39852926-6A22-4B8B-B4B5-C3D28C2D39E5}" type="pres">
      <dgm:prSet presAssocID="{3DFC7B5B-E0C8-4E9E-A6C0-EB5015304D83}" presName="parentText" presStyleLbl="node1" presStyleIdx="0" presStyleCnt="12">
        <dgm:presLayoutVars>
          <dgm:chMax val="0"/>
          <dgm:bulletEnabled val="1"/>
        </dgm:presLayoutVars>
      </dgm:prSet>
      <dgm:spPr/>
    </dgm:pt>
    <dgm:pt modelId="{D565A1B8-79BC-425D-90B9-DBE70D318144}" type="pres">
      <dgm:prSet presAssocID="{D60396C8-18AC-4428-B315-733E87E42AB2}" presName="spacer" presStyleCnt="0"/>
      <dgm:spPr/>
    </dgm:pt>
    <dgm:pt modelId="{04A8C728-0A49-4AEA-885A-F1532979029D}" type="pres">
      <dgm:prSet presAssocID="{8E55EE97-8612-45A2-964D-A814EC9514AB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899FE5AA-E22C-439D-99A9-76960DFC5360}" type="pres">
      <dgm:prSet presAssocID="{EF9C854C-DACA-434E-B1E4-0E11B34E0CB1}" presName="spacer" presStyleCnt="0"/>
      <dgm:spPr/>
    </dgm:pt>
    <dgm:pt modelId="{568740A3-01C0-4B34-A4D9-FF8755A165E3}" type="pres">
      <dgm:prSet presAssocID="{9D1FF246-6337-43E9-AD0D-FB1B712C2D19}" presName="parentText" presStyleLbl="node1" presStyleIdx="2" presStyleCnt="12">
        <dgm:presLayoutVars>
          <dgm:chMax val="0"/>
          <dgm:bulletEnabled val="1"/>
        </dgm:presLayoutVars>
      </dgm:prSet>
      <dgm:spPr/>
    </dgm:pt>
    <dgm:pt modelId="{DE181DE1-779A-411E-A515-9AD9843CB18D}" type="pres">
      <dgm:prSet presAssocID="{21A66F9B-5CBE-4AB8-BB86-74261B8AA070}" presName="spacer" presStyleCnt="0"/>
      <dgm:spPr/>
    </dgm:pt>
    <dgm:pt modelId="{4AB09166-A9B8-4EA4-8D9C-66DE572A1A8E}" type="pres">
      <dgm:prSet presAssocID="{B8423EF5-861B-4D92-881F-168F18E80B09}" presName="parentText" presStyleLbl="node1" presStyleIdx="3" presStyleCnt="12">
        <dgm:presLayoutVars>
          <dgm:chMax val="0"/>
          <dgm:bulletEnabled val="1"/>
        </dgm:presLayoutVars>
      </dgm:prSet>
      <dgm:spPr/>
    </dgm:pt>
    <dgm:pt modelId="{0B9135B6-593D-4B2D-B53C-FF537CD0F84B}" type="pres">
      <dgm:prSet presAssocID="{87A52527-14F6-4BAC-8FB0-1B99861DDE2F}" presName="spacer" presStyleCnt="0"/>
      <dgm:spPr/>
    </dgm:pt>
    <dgm:pt modelId="{904E3985-6647-4628-98B2-9E8B8F32E484}" type="pres">
      <dgm:prSet presAssocID="{97AD36F5-E1CA-426E-9919-D83F03BE8F34}" presName="parentText" presStyleLbl="node1" presStyleIdx="4" presStyleCnt="12">
        <dgm:presLayoutVars>
          <dgm:chMax val="0"/>
          <dgm:bulletEnabled val="1"/>
        </dgm:presLayoutVars>
      </dgm:prSet>
      <dgm:spPr/>
    </dgm:pt>
    <dgm:pt modelId="{EA35C684-A5D2-4C12-B9A9-359F02CC915A}" type="pres">
      <dgm:prSet presAssocID="{D20627D0-1E22-4103-9D94-3A683F1A1AC6}" presName="spacer" presStyleCnt="0"/>
      <dgm:spPr/>
    </dgm:pt>
    <dgm:pt modelId="{68923C95-CFB6-4C7C-B5E0-D7F570A92498}" type="pres">
      <dgm:prSet presAssocID="{7A771A19-B69F-4F71-A3B1-BBFC08AB0E3F}" presName="parentText" presStyleLbl="node1" presStyleIdx="5" presStyleCnt="12">
        <dgm:presLayoutVars>
          <dgm:chMax val="0"/>
          <dgm:bulletEnabled val="1"/>
        </dgm:presLayoutVars>
      </dgm:prSet>
      <dgm:spPr/>
    </dgm:pt>
    <dgm:pt modelId="{67452F4F-C000-4466-8BF3-5DAF2EF39221}" type="pres">
      <dgm:prSet presAssocID="{502905AE-ACAC-42C7-ADDC-2F4E7CFCA72F}" presName="spacer" presStyleCnt="0"/>
      <dgm:spPr/>
    </dgm:pt>
    <dgm:pt modelId="{58941AE9-29D2-4C09-BC29-A97B20439538}" type="pres">
      <dgm:prSet presAssocID="{26AD3FC5-F33F-48B7-8AFD-609822644AE9}" presName="parentText" presStyleLbl="node1" presStyleIdx="6" presStyleCnt="12">
        <dgm:presLayoutVars>
          <dgm:chMax val="0"/>
          <dgm:bulletEnabled val="1"/>
        </dgm:presLayoutVars>
      </dgm:prSet>
      <dgm:spPr/>
    </dgm:pt>
    <dgm:pt modelId="{00A32E7B-3637-4127-9ED8-1F4C578A38D0}" type="pres">
      <dgm:prSet presAssocID="{7FCB3B2A-87EC-4D61-A318-B6370F7D0756}" presName="spacer" presStyleCnt="0"/>
      <dgm:spPr/>
    </dgm:pt>
    <dgm:pt modelId="{D33F9832-FA56-41F3-8888-19B47915CDE1}" type="pres">
      <dgm:prSet presAssocID="{1762CAEA-F844-4C8A-BCC6-9C6932407B77}" presName="parentText" presStyleLbl="node1" presStyleIdx="7" presStyleCnt="12">
        <dgm:presLayoutVars>
          <dgm:chMax val="0"/>
          <dgm:bulletEnabled val="1"/>
        </dgm:presLayoutVars>
      </dgm:prSet>
      <dgm:spPr/>
    </dgm:pt>
    <dgm:pt modelId="{A24BE91C-2E57-4215-8D65-C887CF8B1A35}" type="pres">
      <dgm:prSet presAssocID="{804C0E0A-3BDC-435B-AEC2-940102051069}" presName="spacer" presStyleCnt="0"/>
      <dgm:spPr/>
    </dgm:pt>
    <dgm:pt modelId="{182D1E6B-DC42-4EDD-84D8-B7380068CD21}" type="pres">
      <dgm:prSet presAssocID="{0C5FBEB3-4D6C-4E99-93D9-A84750A8D71C}" presName="parentText" presStyleLbl="node1" presStyleIdx="8" presStyleCnt="12">
        <dgm:presLayoutVars>
          <dgm:chMax val="0"/>
          <dgm:bulletEnabled val="1"/>
        </dgm:presLayoutVars>
      </dgm:prSet>
      <dgm:spPr/>
    </dgm:pt>
    <dgm:pt modelId="{F5156393-C287-4A35-9BC0-120BB828A295}" type="pres">
      <dgm:prSet presAssocID="{7F97FC12-6CEC-49A1-BDEB-531F5C99463B}" presName="spacer" presStyleCnt="0"/>
      <dgm:spPr/>
    </dgm:pt>
    <dgm:pt modelId="{AA7079D3-EF96-4462-89BB-4CBD54705955}" type="pres">
      <dgm:prSet presAssocID="{8ECC924D-A5D8-493A-9B6F-2834D1BE6959}" presName="parentText" presStyleLbl="node1" presStyleIdx="9" presStyleCnt="12">
        <dgm:presLayoutVars>
          <dgm:chMax val="0"/>
          <dgm:bulletEnabled val="1"/>
        </dgm:presLayoutVars>
      </dgm:prSet>
      <dgm:spPr/>
    </dgm:pt>
    <dgm:pt modelId="{E55600F3-EB51-4E6F-BE03-87C6E112E946}" type="pres">
      <dgm:prSet presAssocID="{8180A3B8-FDD6-42DF-92B2-2A2BC92EE8A8}" presName="spacer" presStyleCnt="0"/>
      <dgm:spPr/>
    </dgm:pt>
    <dgm:pt modelId="{87CF18AB-68AF-4549-B017-BF5EAE50E72B}" type="pres">
      <dgm:prSet presAssocID="{FF38821E-EFB5-4C63-A937-EA5708667CF8}" presName="parentText" presStyleLbl="node1" presStyleIdx="10" presStyleCnt="12">
        <dgm:presLayoutVars>
          <dgm:chMax val="0"/>
          <dgm:bulletEnabled val="1"/>
        </dgm:presLayoutVars>
      </dgm:prSet>
      <dgm:spPr/>
    </dgm:pt>
    <dgm:pt modelId="{A447E7A9-97F5-4731-8F4D-A3E1C5EAD8AF}" type="pres">
      <dgm:prSet presAssocID="{F171B4E3-7C27-45EE-82C3-E50EAA2D17FD}" presName="spacer" presStyleCnt="0"/>
      <dgm:spPr/>
    </dgm:pt>
    <dgm:pt modelId="{B7DA9D8D-593E-40AB-BEF7-51759131E56A}" type="pres">
      <dgm:prSet presAssocID="{EBDCE391-FF12-48EF-896D-47BC55C2D734}" presName="parentText" presStyleLbl="node1" presStyleIdx="11" presStyleCnt="12">
        <dgm:presLayoutVars>
          <dgm:chMax val="0"/>
          <dgm:bulletEnabled val="1"/>
        </dgm:presLayoutVars>
      </dgm:prSet>
      <dgm:spPr/>
    </dgm:pt>
  </dgm:ptLst>
  <dgm:cxnLst>
    <dgm:cxn modelId="{D8306BA2-C089-47E4-95FC-AFC2A265702E}" type="presOf" srcId="{EBDCE391-FF12-48EF-896D-47BC55C2D734}" destId="{B7DA9D8D-593E-40AB-BEF7-51759131E56A}" srcOrd="0" destOrd="0" presId="urn:microsoft.com/office/officeart/2005/8/layout/vList2"/>
    <dgm:cxn modelId="{F4A55D22-1349-41B1-A139-30A5241635D1}" srcId="{981720B8-DF0A-4875-95BB-6E3640945B97}" destId="{EBDCE391-FF12-48EF-896D-47BC55C2D734}" srcOrd="11" destOrd="0" parTransId="{57966190-0079-46FD-A611-F30F8599EF1A}" sibTransId="{37470DC0-8725-42F7-87CB-3BB315924901}"/>
    <dgm:cxn modelId="{D5822BCD-DFD9-4E49-898A-47E178A44C2F}" srcId="{981720B8-DF0A-4875-95BB-6E3640945B97}" destId="{0C5FBEB3-4D6C-4E99-93D9-A84750A8D71C}" srcOrd="8" destOrd="0" parTransId="{38F71B0A-82D1-4AB9-8609-B5CD3108C68E}" sibTransId="{7F97FC12-6CEC-49A1-BDEB-531F5C99463B}"/>
    <dgm:cxn modelId="{60E540D9-205F-4C50-AA9E-043C565E93CD}" type="presOf" srcId="{FF38821E-EFB5-4C63-A937-EA5708667CF8}" destId="{87CF18AB-68AF-4549-B017-BF5EAE50E72B}" srcOrd="0" destOrd="0" presId="urn:microsoft.com/office/officeart/2005/8/layout/vList2"/>
    <dgm:cxn modelId="{EECCF8B3-0213-4313-BBEC-47C8038477DC}" srcId="{981720B8-DF0A-4875-95BB-6E3640945B97}" destId="{7A771A19-B69F-4F71-A3B1-BBFC08AB0E3F}" srcOrd="5" destOrd="0" parTransId="{CACBA18C-E154-418B-9002-DDAB01809FD0}" sibTransId="{502905AE-ACAC-42C7-ADDC-2F4E7CFCA72F}"/>
    <dgm:cxn modelId="{2C990942-2E10-4414-BCC4-13852E806533}" srcId="{981720B8-DF0A-4875-95BB-6E3640945B97}" destId="{97AD36F5-E1CA-426E-9919-D83F03BE8F34}" srcOrd="4" destOrd="0" parTransId="{AC8FC71A-45E1-41B2-B282-8BEB324E3DCF}" sibTransId="{D20627D0-1E22-4103-9D94-3A683F1A1AC6}"/>
    <dgm:cxn modelId="{617A045A-E92A-44B8-B92A-C3CFFDE39805}" type="presOf" srcId="{8E55EE97-8612-45A2-964D-A814EC9514AB}" destId="{04A8C728-0A49-4AEA-885A-F1532979029D}" srcOrd="0" destOrd="0" presId="urn:microsoft.com/office/officeart/2005/8/layout/vList2"/>
    <dgm:cxn modelId="{31B691AD-209B-42B1-9B79-F4DA976091D5}" srcId="{981720B8-DF0A-4875-95BB-6E3640945B97}" destId="{B8423EF5-861B-4D92-881F-168F18E80B09}" srcOrd="3" destOrd="0" parTransId="{38C7DA63-BD91-4A05-AD40-716F316A870C}" sibTransId="{87A52527-14F6-4BAC-8FB0-1B99861DDE2F}"/>
    <dgm:cxn modelId="{263BA4BF-A2E0-41BC-B657-4CF40AD61C44}" type="presOf" srcId="{8ECC924D-A5D8-493A-9B6F-2834D1BE6959}" destId="{AA7079D3-EF96-4462-89BB-4CBD54705955}" srcOrd="0" destOrd="0" presId="urn:microsoft.com/office/officeart/2005/8/layout/vList2"/>
    <dgm:cxn modelId="{8B51FA75-8D8B-4933-9D19-E534D979A280}" type="presOf" srcId="{26AD3FC5-F33F-48B7-8AFD-609822644AE9}" destId="{58941AE9-29D2-4C09-BC29-A97B20439538}" srcOrd="0" destOrd="0" presId="urn:microsoft.com/office/officeart/2005/8/layout/vList2"/>
    <dgm:cxn modelId="{D209C56E-1939-4485-8AB5-5792B6D8D7B1}" type="presOf" srcId="{97AD36F5-E1CA-426E-9919-D83F03BE8F34}" destId="{904E3985-6647-4628-98B2-9E8B8F32E484}" srcOrd="0" destOrd="0" presId="urn:microsoft.com/office/officeart/2005/8/layout/vList2"/>
    <dgm:cxn modelId="{537430AF-23E6-4CC0-8965-9A99BDBBFB30}" type="presOf" srcId="{0C5FBEB3-4D6C-4E99-93D9-A84750A8D71C}" destId="{182D1E6B-DC42-4EDD-84D8-B7380068CD21}" srcOrd="0" destOrd="0" presId="urn:microsoft.com/office/officeart/2005/8/layout/vList2"/>
    <dgm:cxn modelId="{62FBCF2B-C955-4B2C-BB22-7A0C62BE1F4A}" srcId="{981720B8-DF0A-4875-95BB-6E3640945B97}" destId="{1762CAEA-F844-4C8A-BCC6-9C6932407B77}" srcOrd="7" destOrd="0" parTransId="{E5E36F77-D763-4B0A-B36C-3D615B5D8EA1}" sibTransId="{804C0E0A-3BDC-435B-AEC2-940102051069}"/>
    <dgm:cxn modelId="{8CB00CAB-A71C-486A-9220-5E5646C0F050}" srcId="{981720B8-DF0A-4875-95BB-6E3640945B97}" destId="{26AD3FC5-F33F-48B7-8AFD-609822644AE9}" srcOrd="6" destOrd="0" parTransId="{7A50F542-C9D8-439C-B89F-D5A9757AFD2D}" sibTransId="{7FCB3B2A-87EC-4D61-A318-B6370F7D0756}"/>
    <dgm:cxn modelId="{44DF918E-B665-4F01-A62B-85C1727A14A8}" srcId="{981720B8-DF0A-4875-95BB-6E3640945B97}" destId="{9D1FF246-6337-43E9-AD0D-FB1B712C2D19}" srcOrd="2" destOrd="0" parTransId="{70864F03-D324-46C5-B3EB-60A344C974DA}" sibTransId="{21A66F9B-5CBE-4AB8-BB86-74261B8AA070}"/>
    <dgm:cxn modelId="{69F9ACD9-9C41-4BA6-A006-871DFAE467E4}" type="presOf" srcId="{9D1FF246-6337-43E9-AD0D-FB1B712C2D19}" destId="{568740A3-01C0-4B34-A4D9-FF8755A165E3}" srcOrd="0" destOrd="0" presId="urn:microsoft.com/office/officeart/2005/8/layout/vList2"/>
    <dgm:cxn modelId="{BAF3EF06-D55E-401B-A88F-3EFE39782917}" type="presOf" srcId="{1762CAEA-F844-4C8A-BCC6-9C6932407B77}" destId="{D33F9832-FA56-41F3-8888-19B47915CDE1}" srcOrd="0" destOrd="0" presId="urn:microsoft.com/office/officeart/2005/8/layout/vList2"/>
    <dgm:cxn modelId="{23E71EA1-B9D7-426F-AA8F-79193D5A81DD}" srcId="{981720B8-DF0A-4875-95BB-6E3640945B97}" destId="{3DFC7B5B-E0C8-4E9E-A6C0-EB5015304D83}" srcOrd="0" destOrd="0" parTransId="{90C7C336-69F3-4714-A104-3299B1D7C2DF}" sibTransId="{D60396C8-18AC-4428-B315-733E87E42AB2}"/>
    <dgm:cxn modelId="{3B8A613E-5ED4-483C-921F-A6212E6B08D3}" srcId="{981720B8-DF0A-4875-95BB-6E3640945B97}" destId="{8E55EE97-8612-45A2-964D-A814EC9514AB}" srcOrd="1" destOrd="0" parTransId="{3BFAAD07-4D03-4FCA-89DD-4CDA4437DF8F}" sibTransId="{EF9C854C-DACA-434E-B1E4-0E11B34E0CB1}"/>
    <dgm:cxn modelId="{0E74C3EB-7671-4251-A923-4AC4D28578C4}" type="presOf" srcId="{7A771A19-B69F-4F71-A3B1-BBFC08AB0E3F}" destId="{68923C95-CFB6-4C7C-B5E0-D7F570A92498}" srcOrd="0" destOrd="0" presId="urn:microsoft.com/office/officeart/2005/8/layout/vList2"/>
    <dgm:cxn modelId="{AC2A76AF-1785-4C30-B5AF-AF884DD3CA5A}" type="presOf" srcId="{981720B8-DF0A-4875-95BB-6E3640945B97}" destId="{0A9BFB6C-14F4-4831-A31D-27D41CED477D}" srcOrd="0" destOrd="0" presId="urn:microsoft.com/office/officeart/2005/8/layout/vList2"/>
    <dgm:cxn modelId="{494C82AA-160E-4482-ABEE-2ED74FAD163D}" type="presOf" srcId="{3DFC7B5B-E0C8-4E9E-A6C0-EB5015304D83}" destId="{39852926-6A22-4B8B-B4B5-C3D28C2D39E5}" srcOrd="0" destOrd="0" presId="urn:microsoft.com/office/officeart/2005/8/layout/vList2"/>
    <dgm:cxn modelId="{6B0F69EF-A458-454C-A1C6-DF7EDB355B01}" srcId="{981720B8-DF0A-4875-95BB-6E3640945B97}" destId="{8ECC924D-A5D8-493A-9B6F-2834D1BE6959}" srcOrd="9" destOrd="0" parTransId="{9264BED0-6CD0-4303-AC7B-F83F62B2C709}" sibTransId="{8180A3B8-FDD6-42DF-92B2-2A2BC92EE8A8}"/>
    <dgm:cxn modelId="{853FE9A8-6217-4029-A8F1-A64E52D395C3}" type="presOf" srcId="{B8423EF5-861B-4D92-881F-168F18E80B09}" destId="{4AB09166-A9B8-4EA4-8D9C-66DE572A1A8E}" srcOrd="0" destOrd="0" presId="urn:microsoft.com/office/officeart/2005/8/layout/vList2"/>
    <dgm:cxn modelId="{F230AE01-1D9C-4F5A-90C4-65C98316BD7D}" srcId="{981720B8-DF0A-4875-95BB-6E3640945B97}" destId="{FF38821E-EFB5-4C63-A937-EA5708667CF8}" srcOrd="10" destOrd="0" parTransId="{1BD5CD80-7E9E-4457-AE4D-3BD3908AB5E2}" sibTransId="{F171B4E3-7C27-45EE-82C3-E50EAA2D17FD}"/>
    <dgm:cxn modelId="{94D3C178-7B59-4BD8-B42B-57177FEADA00}" type="presParOf" srcId="{0A9BFB6C-14F4-4831-A31D-27D41CED477D}" destId="{39852926-6A22-4B8B-B4B5-C3D28C2D39E5}" srcOrd="0" destOrd="0" presId="urn:microsoft.com/office/officeart/2005/8/layout/vList2"/>
    <dgm:cxn modelId="{303DAF16-6920-4C69-B1FE-C18F97E17C42}" type="presParOf" srcId="{0A9BFB6C-14F4-4831-A31D-27D41CED477D}" destId="{D565A1B8-79BC-425D-90B9-DBE70D318144}" srcOrd="1" destOrd="0" presId="urn:microsoft.com/office/officeart/2005/8/layout/vList2"/>
    <dgm:cxn modelId="{43E4FDB4-7263-4F73-8292-DA5956B89698}" type="presParOf" srcId="{0A9BFB6C-14F4-4831-A31D-27D41CED477D}" destId="{04A8C728-0A49-4AEA-885A-F1532979029D}" srcOrd="2" destOrd="0" presId="urn:microsoft.com/office/officeart/2005/8/layout/vList2"/>
    <dgm:cxn modelId="{7F52F24E-13F2-4E62-8E6D-F8AD36F6FA53}" type="presParOf" srcId="{0A9BFB6C-14F4-4831-A31D-27D41CED477D}" destId="{899FE5AA-E22C-439D-99A9-76960DFC5360}" srcOrd="3" destOrd="0" presId="urn:microsoft.com/office/officeart/2005/8/layout/vList2"/>
    <dgm:cxn modelId="{6FFB93A4-1C32-4CA7-8217-2B19D12940DD}" type="presParOf" srcId="{0A9BFB6C-14F4-4831-A31D-27D41CED477D}" destId="{568740A3-01C0-4B34-A4D9-FF8755A165E3}" srcOrd="4" destOrd="0" presId="urn:microsoft.com/office/officeart/2005/8/layout/vList2"/>
    <dgm:cxn modelId="{160E269C-E058-48EC-8720-A16BEF6905FD}" type="presParOf" srcId="{0A9BFB6C-14F4-4831-A31D-27D41CED477D}" destId="{DE181DE1-779A-411E-A515-9AD9843CB18D}" srcOrd="5" destOrd="0" presId="urn:microsoft.com/office/officeart/2005/8/layout/vList2"/>
    <dgm:cxn modelId="{89358A6A-7AA2-47EF-B981-F5B00F65EA24}" type="presParOf" srcId="{0A9BFB6C-14F4-4831-A31D-27D41CED477D}" destId="{4AB09166-A9B8-4EA4-8D9C-66DE572A1A8E}" srcOrd="6" destOrd="0" presId="urn:microsoft.com/office/officeart/2005/8/layout/vList2"/>
    <dgm:cxn modelId="{EA66DC93-5A5E-4A6F-9913-32714CF4DFAB}" type="presParOf" srcId="{0A9BFB6C-14F4-4831-A31D-27D41CED477D}" destId="{0B9135B6-593D-4B2D-B53C-FF537CD0F84B}" srcOrd="7" destOrd="0" presId="urn:microsoft.com/office/officeart/2005/8/layout/vList2"/>
    <dgm:cxn modelId="{A76B5B1C-AC33-4999-B0F2-F6128ABD597B}" type="presParOf" srcId="{0A9BFB6C-14F4-4831-A31D-27D41CED477D}" destId="{904E3985-6647-4628-98B2-9E8B8F32E484}" srcOrd="8" destOrd="0" presId="urn:microsoft.com/office/officeart/2005/8/layout/vList2"/>
    <dgm:cxn modelId="{BC354748-15CD-4EFA-B350-04B2B0DEF31A}" type="presParOf" srcId="{0A9BFB6C-14F4-4831-A31D-27D41CED477D}" destId="{EA35C684-A5D2-4C12-B9A9-359F02CC915A}" srcOrd="9" destOrd="0" presId="urn:microsoft.com/office/officeart/2005/8/layout/vList2"/>
    <dgm:cxn modelId="{46A0F4C2-B19C-4785-97DE-4882F756C519}" type="presParOf" srcId="{0A9BFB6C-14F4-4831-A31D-27D41CED477D}" destId="{68923C95-CFB6-4C7C-B5E0-D7F570A92498}" srcOrd="10" destOrd="0" presId="urn:microsoft.com/office/officeart/2005/8/layout/vList2"/>
    <dgm:cxn modelId="{D62B4616-E43C-4B5F-9154-8374C97FF705}" type="presParOf" srcId="{0A9BFB6C-14F4-4831-A31D-27D41CED477D}" destId="{67452F4F-C000-4466-8BF3-5DAF2EF39221}" srcOrd="11" destOrd="0" presId="urn:microsoft.com/office/officeart/2005/8/layout/vList2"/>
    <dgm:cxn modelId="{A5A08DD3-C97A-400C-91D9-1C5DCB804292}" type="presParOf" srcId="{0A9BFB6C-14F4-4831-A31D-27D41CED477D}" destId="{58941AE9-29D2-4C09-BC29-A97B20439538}" srcOrd="12" destOrd="0" presId="urn:microsoft.com/office/officeart/2005/8/layout/vList2"/>
    <dgm:cxn modelId="{950AF8B4-8FF0-4714-806E-2F88E04A8679}" type="presParOf" srcId="{0A9BFB6C-14F4-4831-A31D-27D41CED477D}" destId="{00A32E7B-3637-4127-9ED8-1F4C578A38D0}" srcOrd="13" destOrd="0" presId="urn:microsoft.com/office/officeart/2005/8/layout/vList2"/>
    <dgm:cxn modelId="{723D8AD2-D398-4785-A4C8-6B106349AD76}" type="presParOf" srcId="{0A9BFB6C-14F4-4831-A31D-27D41CED477D}" destId="{D33F9832-FA56-41F3-8888-19B47915CDE1}" srcOrd="14" destOrd="0" presId="urn:microsoft.com/office/officeart/2005/8/layout/vList2"/>
    <dgm:cxn modelId="{9B121DDE-AB36-4BD0-8A1A-01AD00E579A3}" type="presParOf" srcId="{0A9BFB6C-14F4-4831-A31D-27D41CED477D}" destId="{A24BE91C-2E57-4215-8D65-C887CF8B1A35}" srcOrd="15" destOrd="0" presId="urn:microsoft.com/office/officeart/2005/8/layout/vList2"/>
    <dgm:cxn modelId="{CE565948-975C-47B7-9379-27D8D64D7E16}" type="presParOf" srcId="{0A9BFB6C-14F4-4831-A31D-27D41CED477D}" destId="{182D1E6B-DC42-4EDD-84D8-B7380068CD21}" srcOrd="16" destOrd="0" presId="urn:microsoft.com/office/officeart/2005/8/layout/vList2"/>
    <dgm:cxn modelId="{4879EE29-AF32-4B2B-85C0-B23A8CBBAC12}" type="presParOf" srcId="{0A9BFB6C-14F4-4831-A31D-27D41CED477D}" destId="{F5156393-C287-4A35-9BC0-120BB828A295}" srcOrd="17" destOrd="0" presId="urn:microsoft.com/office/officeart/2005/8/layout/vList2"/>
    <dgm:cxn modelId="{6D688745-12AA-4BD8-AFE3-857F37C8A776}" type="presParOf" srcId="{0A9BFB6C-14F4-4831-A31D-27D41CED477D}" destId="{AA7079D3-EF96-4462-89BB-4CBD54705955}" srcOrd="18" destOrd="0" presId="urn:microsoft.com/office/officeart/2005/8/layout/vList2"/>
    <dgm:cxn modelId="{009FBD4E-982A-4E7B-BB35-0FF048B82FD2}" type="presParOf" srcId="{0A9BFB6C-14F4-4831-A31D-27D41CED477D}" destId="{E55600F3-EB51-4E6F-BE03-87C6E112E946}" srcOrd="19" destOrd="0" presId="urn:microsoft.com/office/officeart/2005/8/layout/vList2"/>
    <dgm:cxn modelId="{2F69FA32-C5EB-4A60-939A-C525BB2EA3DA}" type="presParOf" srcId="{0A9BFB6C-14F4-4831-A31D-27D41CED477D}" destId="{87CF18AB-68AF-4549-B017-BF5EAE50E72B}" srcOrd="20" destOrd="0" presId="urn:microsoft.com/office/officeart/2005/8/layout/vList2"/>
    <dgm:cxn modelId="{8AC56CA6-2752-40C9-8B0F-390354B28DEB}" type="presParOf" srcId="{0A9BFB6C-14F4-4831-A31D-27D41CED477D}" destId="{A447E7A9-97F5-4731-8F4D-A3E1C5EAD8AF}" srcOrd="21" destOrd="0" presId="urn:microsoft.com/office/officeart/2005/8/layout/vList2"/>
    <dgm:cxn modelId="{3B61FEEF-CC0C-4E4F-979E-D8EB53371E61}" type="presParOf" srcId="{0A9BFB6C-14F4-4831-A31D-27D41CED477D}" destId="{B7DA9D8D-593E-40AB-BEF7-51759131E56A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3D7A54-DDE2-4DDE-9555-8598C550EEA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210F9F-0518-4376-BD51-0295459EFFFD}">
      <dgm:prSet phldrT="[Текст]"/>
      <dgm:spPr/>
      <dgm:t>
        <a:bodyPr/>
        <a:lstStyle/>
        <a:p>
          <a:r>
            <a:rPr lang="uk-UA" dirty="0" smtClean="0"/>
            <a:t>SMART здійснює спостереження</a:t>
          </a:r>
          <a:endParaRPr lang="uk-UA" dirty="0"/>
        </a:p>
      </dgm:t>
    </dgm:pt>
    <dgm:pt modelId="{E2315C48-1D8E-412B-9B5D-E161931ED687}" type="parTrans" cxnId="{02907546-DA5C-44C2-9070-186A00C62E0A}">
      <dgm:prSet/>
      <dgm:spPr/>
      <dgm:t>
        <a:bodyPr/>
        <a:lstStyle/>
        <a:p>
          <a:endParaRPr lang="uk-UA"/>
        </a:p>
      </dgm:t>
    </dgm:pt>
    <dgm:pt modelId="{28C9EEC2-6D59-42B1-BBA2-6818D145E74B}" type="sibTrans" cxnId="{02907546-DA5C-44C2-9070-186A00C62E0A}">
      <dgm:prSet/>
      <dgm:spPr/>
      <dgm:t>
        <a:bodyPr/>
        <a:lstStyle/>
        <a:p>
          <a:endParaRPr lang="uk-UA"/>
        </a:p>
      </dgm:t>
    </dgm:pt>
    <dgm:pt modelId="{9A3FD015-D57F-47CB-B1DF-75C52605E7EA}">
      <dgm:prSet phldrT="[Текст]"/>
      <dgm:spPr/>
      <dgm:t>
        <a:bodyPr/>
        <a:lstStyle/>
        <a:p>
          <a:r>
            <a:rPr lang="uk-UA" dirty="0" smtClean="0"/>
            <a:t>параметри, що відображають процес природного старіння жорсткого диска</a:t>
          </a:r>
          <a:endParaRPr lang="uk-UA" dirty="0"/>
        </a:p>
      </dgm:t>
    </dgm:pt>
    <dgm:pt modelId="{FD2234C4-AF75-4E0C-ABDE-2A6482CF11B4}" type="parTrans" cxnId="{64631BB3-FFA4-4A2A-9EBC-694DF21EA3FB}">
      <dgm:prSet/>
      <dgm:spPr/>
      <dgm:t>
        <a:bodyPr/>
        <a:lstStyle/>
        <a:p>
          <a:endParaRPr lang="uk-UA"/>
        </a:p>
      </dgm:t>
    </dgm:pt>
    <dgm:pt modelId="{B405A4CF-0256-4BF3-87CE-9C60FE163BCF}" type="sibTrans" cxnId="{64631BB3-FFA4-4A2A-9EBC-694DF21EA3FB}">
      <dgm:prSet/>
      <dgm:spPr/>
      <dgm:t>
        <a:bodyPr/>
        <a:lstStyle/>
        <a:p>
          <a:endParaRPr lang="uk-UA"/>
        </a:p>
      </dgm:t>
    </dgm:pt>
    <dgm:pt modelId="{98E4DC9F-2FA7-440B-9158-054B2E3A2DD3}">
      <dgm:prSet phldrT="[Текст]"/>
      <dgm:spPr/>
      <dgm:t>
        <a:bodyPr/>
        <a:lstStyle/>
        <a:p>
          <a:r>
            <a:rPr lang="uk-UA" dirty="0" smtClean="0"/>
            <a:t>поточні параметри накопичувача </a:t>
          </a:r>
          <a:endParaRPr lang="uk-UA" dirty="0"/>
        </a:p>
      </dgm:t>
    </dgm:pt>
    <dgm:pt modelId="{D2C985B2-2E03-4408-B0D6-A7A4B37A99FF}" type="parTrans" cxnId="{8D73519A-91AC-4C2A-8274-B44B68A8703B}">
      <dgm:prSet/>
      <dgm:spPr/>
      <dgm:t>
        <a:bodyPr/>
        <a:lstStyle/>
        <a:p>
          <a:endParaRPr lang="uk-UA"/>
        </a:p>
      </dgm:t>
    </dgm:pt>
    <dgm:pt modelId="{4CBEB341-982E-426E-9D5E-7E12E77711D9}" type="sibTrans" cxnId="{8D73519A-91AC-4C2A-8274-B44B68A8703B}">
      <dgm:prSet/>
      <dgm:spPr/>
      <dgm:t>
        <a:bodyPr/>
        <a:lstStyle/>
        <a:p>
          <a:endParaRPr lang="uk-UA"/>
        </a:p>
      </dgm:t>
    </dgm:pt>
    <dgm:pt modelId="{6B7621DD-9983-4C6F-888A-BD85E4950828}" type="pres">
      <dgm:prSet presAssocID="{A13D7A54-DDE2-4DDE-9555-8598C550EE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628261F-43C4-4E7D-AB21-70BB7D470A37}" type="pres">
      <dgm:prSet presAssocID="{7D210F9F-0518-4376-BD51-0295459EFFFD}" presName="hierRoot1" presStyleCnt="0">
        <dgm:presLayoutVars>
          <dgm:hierBranch val="init"/>
        </dgm:presLayoutVars>
      </dgm:prSet>
      <dgm:spPr/>
    </dgm:pt>
    <dgm:pt modelId="{1475C9D9-3466-4560-A363-05715A52BD2C}" type="pres">
      <dgm:prSet presAssocID="{7D210F9F-0518-4376-BD51-0295459EFFFD}" presName="rootComposite1" presStyleCnt="0"/>
      <dgm:spPr/>
    </dgm:pt>
    <dgm:pt modelId="{61CA5AE7-CD02-42EB-BF7A-2351F21C63C5}" type="pres">
      <dgm:prSet presAssocID="{7D210F9F-0518-4376-BD51-0295459EFFFD}" presName="rootText1" presStyleLbl="node0" presStyleIdx="0" presStyleCnt="1" custScaleX="214190" custScaleY="3526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C498395-D788-4FD4-92B4-24577499BA42}" type="pres">
      <dgm:prSet presAssocID="{7D210F9F-0518-4376-BD51-0295459EFFFD}" presName="rootConnector1" presStyleLbl="node1" presStyleIdx="0" presStyleCnt="0"/>
      <dgm:spPr/>
    </dgm:pt>
    <dgm:pt modelId="{A129D9B9-08A3-40F8-AA52-799CE7E6FA9E}" type="pres">
      <dgm:prSet presAssocID="{7D210F9F-0518-4376-BD51-0295459EFFFD}" presName="hierChild2" presStyleCnt="0"/>
      <dgm:spPr/>
    </dgm:pt>
    <dgm:pt modelId="{1ED970F2-60EC-4A5D-BC1B-1C80C2413D36}" type="pres">
      <dgm:prSet presAssocID="{FD2234C4-AF75-4E0C-ABDE-2A6482CF11B4}" presName="Name37" presStyleLbl="parChTrans1D2" presStyleIdx="0" presStyleCnt="2"/>
      <dgm:spPr/>
    </dgm:pt>
    <dgm:pt modelId="{E9D5A559-618F-4D42-AAAD-6F0707FE2515}" type="pres">
      <dgm:prSet presAssocID="{9A3FD015-D57F-47CB-B1DF-75C52605E7EA}" presName="hierRoot2" presStyleCnt="0">
        <dgm:presLayoutVars>
          <dgm:hierBranch val="init"/>
        </dgm:presLayoutVars>
      </dgm:prSet>
      <dgm:spPr/>
    </dgm:pt>
    <dgm:pt modelId="{8D29F08F-7A6C-46D0-9596-B98A254E0148}" type="pres">
      <dgm:prSet presAssocID="{9A3FD015-D57F-47CB-B1DF-75C52605E7EA}" presName="rootComposite" presStyleCnt="0"/>
      <dgm:spPr/>
    </dgm:pt>
    <dgm:pt modelId="{3242D66A-2075-4368-8593-8A15F7587EC1}" type="pres">
      <dgm:prSet presAssocID="{9A3FD015-D57F-47CB-B1DF-75C52605E7EA}" presName="rootText" presStyleLbl="node2" presStyleIdx="0" presStyleCnt="2" custScaleX="150048" custLinFactNeighborY="-1232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192CCEB-6EB1-4F09-8EAB-2C58B8018130}" type="pres">
      <dgm:prSet presAssocID="{9A3FD015-D57F-47CB-B1DF-75C52605E7EA}" presName="rootConnector" presStyleLbl="node2" presStyleIdx="0" presStyleCnt="2"/>
      <dgm:spPr/>
    </dgm:pt>
    <dgm:pt modelId="{06894DE6-BFF6-48EE-BC17-CE76C25AA45E}" type="pres">
      <dgm:prSet presAssocID="{9A3FD015-D57F-47CB-B1DF-75C52605E7EA}" presName="hierChild4" presStyleCnt="0"/>
      <dgm:spPr/>
    </dgm:pt>
    <dgm:pt modelId="{EA04C6DE-C820-4052-9D65-DB705B63797A}" type="pres">
      <dgm:prSet presAssocID="{9A3FD015-D57F-47CB-B1DF-75C52605E7EA}" presName="hierChild5" presStyleCnt="0"/>
      <dgm:spPr/>
    </dgm:pt>
    <dgm:pt modelId="{7DA5CF5D-3DAA-4CBB-B5E1-1ECCA82CE650}" type="pres">
      <dgm:prSet presAssocID="{D2C985B2-2E03-4408-B0D6-A7A4B37A99FF}" presName="Name37" presStyleLbl="parChTrans1D2" presStyleIdx="1" presStyleCnt="2"/>
      <dgm:spPr/>
    </dgm:pt>
    <dgm:pt modelId="{0E032EEA-2304-46C9-9654-149DC12053C8}" type="pres">
      <dgm:prSet presAssocID="{98E4DC9F-2FA7-440B-9158-054B2E3A2DD3}" presName="hierRoot2" presStyleCnt="0">
        <dgm:presLayoutVars>
          <dgm:hierBranch val="init"/>
        </dgm:presLayoutVars>
      </dgm:prSet>
      <dgm:spPr/>
    </dgm:pt>
    <dgm:pt modelId="{C8C342CD-C5DE-4117-8677-52295171D372}" type="pres">
      <dgm:prSet presAssocID="{98E4DC9F-2FA7-440B-9158-054B2E3A2DD3}" presName="rootComposite" presStyleCnt="0"/>
      <dgm:spPr/>
    </dgm:pt>
    <dgm:pt modelId="{92376D3E-715E-4F57-8A6A-EA91237B8E0F}" type="pres">
      <dgm:prSet presAssocID="{98E4DC9F-2FA7-440B-9158-054B2E3A2DD3}" presName="rootText" presStyleLbl="node2" presStyleIdx="1" presStyleCnt="2" custScaleX="111050" custLinFactNeighborY="-1232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BFC6580-042C-4A15-9F4B-C5ED9891754D}" type="pres">
      <dgm:prSet presAssocID="{98E4DC9F-2FA7-440B-9158-054B2E3A2DD3}" presName="rootConnector" presStyleLbl="node2" presStyleIdx="1" presStyleCnt="2"/>
      <dgm:spPr/>
    </dgm:pt>
    <dgm:pt modelId="{AEB5CE20-CCB3-48C8-9694-ABCB5F797593}" type="pres">
      <dgm:prSet presAssocID="{98E4DC9F-2FA7-440B-9158-054B2E3A2DD3}" presName="hierChild4" presStyleCnt="0"/>
      <dgm:spPr/>
    </dgm:pt>
    <dgm:pt modelId="{BFE2F3AD-2B82-4571-9D9F-90EB8747C312}" type="pres">
      <dgm:prSet presAssocID="{98E4DC9F-2FA7-440B-9158-054B2E3A2DD3}" presName="hierChild5" presStyleCnt="0"/>
      <dgm:spPr/>
    </dgm:pt>
    <dgm:pt modelId="{2373B2C7-A48D-44D5-90F5-389E5C2FFB8E}" type="pres">
      <dgm:prSet presAssocID="{7D210F9F-0518-4376-BD51-0295459EFFFD}" presName="hierChild3" presStyleCnt="0"/>
      <dgm:spPr/>
    </dgm:pt>
  </dgm:ptLst>
  <dgm:cxnLst>
    <dgm:cxn modelId="{1DF83158-AC58-4128-A291-93EF63FDE933}" type="presOf" srcId="{9A3FD015-D57F-47CB-B1DF-75C52605E7EA}" destId="{B192CCEB-6EB1-4F09-8EAB-2C58B8018130}" srcOrd="1" destOrd="0" presId="urn:microsoft.com/office/officeart/2005/8/layout/orgChart1"/>
    <dgm:cxn modelId="{A03C4CCF-8FDB-448A-843F-9F55C6570CF7}" type="presOf" srcId="{98E4DC9F-2FA7-440B-9158-054B2E3A2DD3}" destId="{2BFC6580-042C-4A15-9F4B-C5ED9891754D}" srcOrd="1" destOrd="0" presId="urn:microsoft.com/office/officeart/2005/8/layout/orgChart1"/>
    <dgm:cxn modelId="{8D73519A-91AC-4C2A-8274-B44B68A8703B}" srcId="{7D210F9F-0518-4376-BD51-0295459EFFFD}" destId="{98E4DC9F-2FA7-440B-9158-054B2E3A2DD3}" srcOrd="1" destOrd="0" parTransId="{D2C985B2-2E03-4408-B0D6-A7A4B37A99FF}" sibTransId="{4CBEB341-982E-426E-9D5E-7E12E77711D9}"/>
    <dgm:cxn modelId="{D2E168A1-F067-44A5-8EAF-ED32F1F66CA1}" type="presOf" srcId="{98E4DC9F-2FA7-440B-9158-054B2E3A2DD3}" destId="{92376D3E-715E-4F57-8A6A-EA91237B8E0F}" srcOrd="0" destOrd="0" presId="urn:microsoft.com/office/officeart/2005/8/layout/orgChart1"/>
    <dgm:cxn modelId="{D5764D38-13EA-4EF9-B0A4-133B7A26DE72}" type="presOf" srcId="{FD2234C4-AF75-4E0C-ABDE-2A6482CF11B4}" destId="{1ED970F2-60EC-4A5D-BC1B-1C80C2413D36}" srcOrd="0" destOrd="0" presId="urn:microsoft.com/office/officeart/2005/8/layout/orgChart1"/>
    <dgm:cxn modelId="{AB1FE91D-260F-4963-85EC-2C3F1397C698}" type="presOf" srcId="{7D210F9F-0518-4376-BD51-0295459EFFFD}" destId="{EC498395-D788-4FD4-92B4-24577499BA42}" srcOrd="1" destOrd="0" presId="urn:microsoft.com/office/officeart/2005/8/layout/orgChart1"/>
    <dgm:cxn modelId="{E35032AE-6FD1-4793-A0AB-4E53FF5ADD5E}" type="presOf" srcId="{A13D7A54-DDE2-4DDE-9555-8598C550EEAB}" destId="{6B7621DD-9983-4C6F-888A-BD85E4950828}" srcOrd="0" destOrd="0" presId="urn:microsoft.com/office/officeart/2005/8/layout/orgChart1"/>
    <dgm:cxn modelId="{02907546-DA5C-44C2-9070-186A00C62E0A}" srcId="{A13D7A54-DDE2-4DDE-9555-8598C550EEAB}" destId="{7D210F9F-0518-4376-BD51-0295459EFFFD}" srcOrd="0" destOrd="0" parTransId="{E2315C48-1D8E-412B-9B5D-E161931ED687}" sibTransId="{28C9EEC2-6D59-42B1-BBA2-6818D145E74B}"/>
    <dgm:cxn modelId="{AC354167-8A66-40DB-850F-55E1F985E7E7}" type="presOf" srcId="{9A3FD015-D57F-47CB-B1DF-75C52605E7EA}" destId="{3242D66A-2075-4368-8593-8A15F7587EC1}" srcOrd="0" destOrd="0" presId="urn:microsoft.com/office/officeart/2005/8/layout/orgChart1"/>
    <dgm:cxn modelId="{64631BB3-FFA4-4A2A-9EBC-694DF21EA3FB}" srcId="{7D210F9F-0518-4376-BD51-0295459EFFFD}" destId="{9A3FD015-D57F-47CB-B1DF-75C52605E7EA}" srcOrd="0" destOrd="0" parTransId="{FD2234C4-AF75-4E0C-ABDE-2A6482CF11B4}" sibTransId="{B405A4CF-0256-4BF3-87CE-9C60FE163BCF}"/>
    <dgm:cxn modelId="{0597B912-B4D8-4CB0-A285-1AE4BAB391DE}" type="presOf" srcId="{7D210F9F-0518-4376-BD51-0295459EFFFD}" destId="{61CA5AE7-CD02-42EB-BF7A-2351F21C63C5}" srcOrd="0" destOrd="0" presId="urn:microsoft.com/office/officeart/2005/8/layout/orgChart1"/>
    <dgm:cxn modelId="{E46183A1-9783-4EC6-93F6-16DD7C67280E}" type="presOf" srcId="{D2C985B2-2E03-4408-B0D6-A7A4B37A99FF}" destId="{7DA5CF5D-3DAA-4CBB-B5E1-1ECCA82CE650}" srcOrd="0" destOrd="0" presId="urn:microsoft.com/office/officeart/2005/8/layout/orgChart1"/>
    <dgm:cxn modelId="{E782663B-4592-4768-AA18-3E35D44562B0}" type="presParOf" srcId="{6B7621DD-9983-4C6F-888A-BD85E4950828}" destId="{A628261F-43C4-4E7D-AB21-70BB7D470A37}" srcOrd="0" destOrd="0" presId="urn:microsoft.com/office/officeart/2005/8/layout/orgChart1"/>
    <dgm:cxn modelId="{0FA38ABB-6681-49F7-80BA-C64DAAA93394}" type="presParOf" srcId="{A628261F-43C4-4E7D-AB21-70BB7D470A37}" destId="{1475C9D9-3466-4560-A363-05715A52BD2C}" srcOrd="0" destOrd="0" presId="urn:microsoft.com/office/officeart/2005/8/layout/orgChart1"/>
    <dgm:cxn modelId="{826E2B59-343F-41AF-96B1-87A6AFD24DD5}" type="presParOf" srcId="{1475C9D9-3466-4560-A363-05715A52BD2C}" destId="{61CA5AE7-CD02-42EB-BF7A-2351F21C63C5}" srcOrd="0" destOrd="0" presId="urn:microsoft.com/office/officeart/2005/8/layout/orgChart1"/>
    <dgm:cxn modelId="{560B40C2-B8E4-4746-B27E-65C068BDE82B}" type="presParOf" srcId="{1475C9D9-3466-4560-A363-05715A52BD2C}" destId="{EC498395-D788-4FD4-92B4-24577499BA42}" srcOrd="1" destOrd="0" presId="urn:microsoft.com/office/officeart/2005/8/layout/orgChart1"/>
    <dgm:cxn modelId="{C5C7006C-C3B7-4796-8BEF-360D85E1F143}" type="presParOf" srcId="{A628261F-43C4-4E7D-AB21-70BB7D470A37}" destId="{A129D9B9-08A3-40F8-AA52-799CE7E6FA9E}" srcOrd="1" destOrd="0" presId="urn:microsoft.com/office/officeart/2005/8/layout/orgChart1"/>
    <dgm:cxn modelId="{B2361844-11BB-4CB6-8B84-9F5561D1B9E7}" type="presParOf" srcId="{A129D9B9-08A3-40F8-AA52-799CE7E6FA9E}" destId="{1ED970F2-60EC-4A5D-BC1B-1C80C2413D36}" srcOrd="0" destOrd="0" presId="urn:microsoft.com/office/officeart/2005/8/layout/orgChart1"/>
    <dgm:cxn modelId="{EF6EF0A5-2B9B-40DF-AC7B-FCFC93705F8F}" type="presParOf" srcId="{A129D9B9-08A3-40F8-AA52-799CE7E6FA9E}" destId="{E9D5A559-618F-4D42-AAAD-6F0707FE2515}" srcOrd="1" destOrd="0" presId="urn:microsoft.com/office/officeart/2005/8/layout/orgChart1"/>
    <dgm:cxn modelId="{9863B5EB-F7C4-4D46-AE0C-BD6BB50ECC94}" type="presParOf" srcId="{E9D5A559-618F-4D42-AAAD-6F0707FE2515}" destId="{8D29F08F-7A6C-46D0-9596-B98A254E0148}" srcOrd="0" destOrd="0" presId="urn:microsoft.com/office/officeart/2005/8/layout/orgChart1"/>
    <dgm:cxn modelId="{0ADE9847-5047-4523-AF33-CB5786062ED9}" type="presParOf" srcId="{8D29F08F-7A6C-46D0-9596-B98A254E0148}" destId="{3242D66A-2075-4368-8593-8A15F7587EC1}" srcOrd="0" destOrd="0" presId="urn:microsoft.com/office/officeart/2005/8/layout/orgChart1"/>
    <dgm:cxn modelId="{62EE9049-0652-4AFE-9A71-D86DEE58B0AB}" type="presParOf" srcId="{8D29F08F-7A6C-46D0-9596-B98A254E0148}" destId="{B192CCEB-6EB1-4F09-8EAB-2C58B8018130}" srcOrd="1" destOrd="0" presId="urn:microsoft.com/office/officeart/2005/8/layout/orgChart1"/>
    <dgm:cxn modelId="{55866A23-31E8-473D-B4BD-F6DBF6CBCA46}" type="presParOf" srcId="{E9D5A559-618F-4D42-AAAD-6F0707FE2515}" destId="{06894DE6-BFF6-48EE-BC17-CE76C25AA45E}" srcOrd="1" destOrd="0" presId="urn:microsoft.com/office/officeart/2005/8/layout/orgChart1"/>
    <dgm:cxn modelId="{7361DCDA-268A-4A9E-9B34-9D226B3DE494}" type="presParOf" srcId="{E9D5A559-618F-4D42-AAAD-6F0707FE2515}" destId="{EA04C6DE-C820-4052-9D65-DB705B63797A}" srcOrd="2" destOrd="0" presId="urn:microsoft.com/office/officeart/2005/8/layout/orgChart1"/>
    <dgm:cxn modelId="{6E842B9B-B175-477D-90D8-0DBEA07DB7D4}" type="presParOf" srcId="{A129D9B9-08A3-40F8-AA52-799CE7E6FA9E}" destId="{7DA5CF5D-3DAA-4CBB-B5E1-1ECCA82CE650}" srcOrd="2" destOrd="0" presId="urn:microsoft.com/office/officeart/2005/8/layout/orgChart1"/>
    <dgm:cxn modelId="{90D16774-572C-4332-9440-A96FE483F1EA}" type="presParOf" srcId="{A129D9B9-08A3-40F8-AA52-799CE7E6FA9E}" destId="{0E032EEA-2304-46C9-9654-149DC12053C8}" srcOrd="3" destOrd="0" presId="urn:microsoft.com/office/officeart/2005/8/layout/orgChart1"/>
    <dgm:cxn modelId="{D1EC8F03-3485-4EDC-8A3F-2C1A9EFA54B3}" type="presParOf" srcId="{0E032EEA-2304-46C9-9654-149DC12053C8}" destId="{C8C342CD-C5DE-4117-8677-52295171D372}" srcOrd="0" destOrd="0" presId="urn:microsoft.com/office/officeart/2005/8/layout/orgChart1"/>
    <dgm:cxn modelId="{5180D2E6-CA49-4360-8284-051C2ED10F73}" type="presParOf" srcId="{C8C342CD-C5DE-4117-8677-52295171D372}" destId="{92376D3E-715E-4F57-8A6A-EA91237B8E0F}" srcOrd="0" destOrd="0" presId="urn:microsoft.com/office/officeart/2005/8/layout/orgChart1"/>
    <dgm:cxn modelId="{A41B4155-B414-4659-B18B-919C65E34856}" type="presParOf" srcId="{C8C342CD-C5DE-4117-8677-52295171D372}" destId="{2BFC6580-042C-4A15-9F4B-C5ED9891754D}" srcOrd="1" destOrd="0" presId="urn:microsoft.com/office/officeart/2005/8/layout/orgChart1"/>
    <dgm:cxn modelId="{EA2AEC7F-405F-428B-83CA-DF8B5913C0C4}" type="presParOf" srcId="{0E032EEA-2304-46C9-9654-149DC12053C8}" destId="{AEB5CE20-CCB3-48C8-9694-ABCB5F797593}" srcOrd="1" destOrd="0" presId="urn:microsoft.com/office/officeart/2005/8/layout/orgChart1"/>
    <dgm:cxn modelId="{2E8107CD-5238-416D-A68D-A6DB28CF33D1}" type="presParOf" srcId="{0E032EEA-2304-46C9-9654-149DC12053C8}" destId="{BFE2F3AD-2B82-4571-9D9F-90EB8747C312}" srcOrd="2" destOrd="0" presId="urn:microsoft.com/office/officeart/2005/8/layout/orgChart1"/>
    <dgm:cxn modelId="{6A12836F-1E53-4077-93D8-CE44E1A21241}" type="presParOf" srcId="{A628261F-43C4-4E7D-AB21-70BB7D470A37}" destId="{2373B2C7-A48D-44D5-90F5-389E5C2FFB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DA6C95-5E08-4898-AA53-529699951D7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79698C2-0B7D-43BC-A321-1402E8293A0B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bg1"/>
              </a:solidFill>
            </a:rPr>
            <a:t>Технологія SMART дозволяє здійснювати:</a:t>
          </a:r>
          <a:endParaRPr lang="uk-UA" sz="2400" b="1" dirty="0">
            <a:solidFill>
              <a:schemeClr val="bg1"/>
            </a:solidFill>
          </a:endParaRPr>
        </a:p>
      </dgm:t>
    </dgm:pt>
    <dgm:pt modelId="{FF43875A-0B63-4462-9E3A-A18D0E105550}" type="parTrans" cxnId="{C3C1A1DA-EE05-4A34-BCDD-9C0F49AC35E9}">
      <dgm:prSet/>
      <dgm:spPr/>
      <dgm:t>
        <a:bodyPr/>
        <a:lstStyle/>
        <a:p>
          <a:endParaRPr lang="uk-UA"/>
        </a:p>
      </dgm:t>
    </dgm:pt>
    <dgm:pt modelId="{619BEBF2-7A72-4C1E-A2DD-1B0976FA5B47}" type="sibTrans" cxnId="{C3C1A1DA-EE05-4A34-BCDD-9C0F49AC35E9}">
      <dgm:prSet/>
      <dgm:spPr/>
      <dgm:t>
        <a:bodyPr/>
        <a:lstStyle/>
        <a:p>
          <a:endParaRPr lang="uk-UA"/>
        </a:p>
      </dgm:t>
    </dgm:pt>
    <dgm:pt modelId="{A78D5112-FC41-4EF2-9FA0-718943C38680}">
      <dgm:prSet/>
      <dgm:spPr/>
      <dgm:t>
        <a:bodyPr/>
        <a:lstStyle/>
        <a:p>
          <a:r>
            <a:rPr lang="uk-UA" dirty="0" smtClean="0"/>
            <a:t>моніторинг параметрів стану;</a:t>
          </a:r>
          <a:endParaRPr lang="uk-UA" dirty="0"/>
        </a:p>
      </dgm:t>
    </dgm:pt>
    <dgm:pt modelId="{0283589B-F935-45EB-9B32-C4DAFC951882}" type="parTrans" cxnId="{826BC6AA-0077-408E-98C1-5435E5D3883D}">
      <dgm:prSet/>
      <dgm:spPr/>
      <dgm:t>
        <a:bodyPr/>
        <a:lstStyle/>
        <a:p>
          <a:endParaRPr lang="uk-UA"/>
        </a:p>
      </dgm:t>
    </dgm:pt>
    <dgm:pt modelId="{DBA2A44E-ACF3-413B-B5E3-191F3E0AC4A3}" type="sibTrans" cxnId="{826BC6AA-0077-408E-98C1-5435E5D3883D}">
      <dgm:prSet/>
      <dgm:spPr/>
      <dgm:t>
        <a:bodyPr/>
        <a:lstStyle/>
        <a:p>
          <a:endParaRPr lang="uk-UA"/>
        </a:p>
      </dgm:t>
    </dgm:pt>
    <dgm:pt modelId="{C5910D6E-713D-452C-BBA6-961C54F8D686}">
      <dgm:prSet/>
      <dgm:spPr/>
      <dgm:t>
        <a:bodyPr/>
        <a:lstStyle/>
        <a:p>
          <a:r>
            <a:rPr lang="uk-UA" dirty="0" smtClean="0"/>
            <a:t>сканування поверхні з автоматичною заміною сумнівних секторів на надійні.</a:t>
          </a:r>
          <a:endParaRPr lang="uk-UA" dirty="0"/>
        </a:p>
      </dgm:t>
    </dgm:pt>
    <dgm:pt modelId="{985272E5-4556-441A-9399-34BC8007A937}" type="parTrans" cxnId="{3878BD20-5048-471D-9460-0DA348D9FA60}">
      <dgm:prSet/>
      <dgm:spPr/>
      <dgm:t>
        <a:bodyPr/>
        <a:lstStyle/>
        <a:p>
          <a:endParaRPr lang="uk-UA"/>
        </a:p>
      </dgm:t>
    </dgm:pt>
    <dgm:pt modelId="{A175410E-98A4-4060-A61C-24D9607163C4}" type="sibTrans" cxnId="{3878BD20-5048-471D-9460-0DA348D9FA60}">
      <dgm:prSet/>
      <dgm:spPr/>
      <dgm:t>
        <a:bodyPr/>
        <a:lstStyle/>
        <a:p>
          <a:endParaRPr lang="uk-UA"/>
        </a:p>
      </dgm:t>
    </dgm:pt>
    <dgm:pt modelId="{811A2506-1FCF-469D-B750-58854B3583B5}">
      <dgm:prSet/>
      <dgm:spPr/>
      <dgm:t>
        <a:bodyPr/>
        <a:lstStyle/>
        <a:p>
          <a:r>
            <a:rPr lang="uk-UA" dirty="0" smtClean="0"/>
            <a:t>сканування поверхні;</a:t>
          </a:r>
          <a:endParaRPr lang="uk-UA" dirty="0"/>
        </a:p>
      </dgm:t>
    </dgm:pt>
    <dgm:pt modelId="{69D752D3-2611-4F77-9EDA-35AB153FB218}" type="parTrans" cxnId="{C696E6C1-35EF-4A96-8C58-A410ED329EAD}">
      <dgm:prSet/>
      <dgm:spPr/>
      <dgm:t>
        <a:bodyPr/>
        <a:lstStyle/>
        <a:p>
          <a:endParaRPr lang="uk-UA"/>
        </a:p>
      </dgm:t>
    </dgm:pt>
    <dgm:pt modelId="{989D003A-9DBC-4B4B-993C-3FB70E770A32}" type="sibTrans" cxnId="{C696E6C1-35EF-4A96-8C58-A410ED329EAD}">
      <dgm:prSet/>
      <dgm:spPr/>
      <dgm:t>
        <a:bodyPr/>
        <a:lstStyle/>
        <a:p>
          <a:endParaRPr lang="uk-UA"/>
        </a:p>
      </dgm:t>
    </dgm:pt>
    <dgm:pt modelId="{7C64E4F0-E3FF-4B4E-BABC-F92AC73988ED}" type="pres">
      <dgm:prSet presAssocID="{ABDA6C95-5E08-4898-AA53-529699951D78}" presName="linear" presStyleCnt="0">
        <dgm:presLayoutVars>
          <dgm:animLvl val="lvl"/>
          <dgm:resizeHandles val="exact"/>
        </dgm:presLayoutVars>
      </dgm:prSet>
      <dgm:spPr/>
    </dgm:pt>
    <dgm:pt modelId="{43266863-67C1-4BAB-84E9-0F90A1B41F09}" type="pres">
      <dgm:prSet presAssocID="{079698C2-0B7D-43BC-A321-1402E8293A0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19294BF-DD50-4BFF-B75B-3AD1BB99AEA7}" type="pres">
      <dgm:prSet presAssocID="{619BEBF2-7A72-4C1E-A2DD-1B0976FA5B47}" presName="spacer" presStyleCnt="0"/>
      <dgm:spPr/>
    </dgm:pt>
    <dgm:pt modelId="{CAB63E8D-E890-4F62-8202-6333B7D192F1}" type="pres">
      <dgm:prSet presAssocID="{811A2506-1FCF-469D-B750-58854B3583B5}" presName="parentText" presStyleLbl="node1" presStyleIdx="1" presStyleCnt="4" custScaleY="57858">
        <dgm:presLayoutVars>
          <dgm:chMax val="0"/>
          <dgm:bulletEnabled val="1"/>
        </dgm:presLayoutVars>
      </dgm:prSet>
      <dgm:spPr/>
    </dgm:pt>
    <dgm:pt modelId="{10F26045-80D0-4D19-9474-E3FE3949B81A}" type="pres">
      <dgm:prSet presAssocID="{989D003A-9DBC-4B4B-993C-3FB70E770A32}" presName="spacer" presStyleCnt="0"/>
      <dgm:spPr/>
    </dgm:pt>
    <dgm:pt modelId="{A78BE5AC-D680-418A-802C-ABDE0F9B24B8}" type="pres">
      <dgm:prSet presAssocID="{A78D5112-FC41-4EF2-9FA0-718943C38680}" presName="parentText" presStyleLbl="node1" presStyleIdx="2" presStyleCnt="4" custScaleY="57858">
        <dgm:presLayoutVars>
          <dgm:chMax val="0"/>
          <dgm:bulletEnabled val="1"/>
        </dgm:presLayoutVars>
      </dgm:prSet>
      <dgm:spPr/>
    </dgm:pt>
    <dgm:pt modelId="{14EFCC39-8BE0-4C41-B601-BBC54A8C7D89}" type="pres">
      <dgm:prSet presAssocID="{DBA2A44E-ACF3-413B-B5E3-191F3E0AC4A3}" presName="spacer" presStyleCnt="0"/>
      <dgm:spPr/>
    </dgm:pt>
    <dgm:pt modelId="{453EA05A-8EC6-40E7-B07F-A607D221A39E}" type="pres">
      <dgm:prSet presAssocID="{C5910D6E-713D-452C-BBA6-961C54F8D686}" presName="parentText" presStyleLbl="node1" presStyleIdx="3" presStyleCnt="4" custScaleY="57858">
        <dgm:presLayoutVars>
          <dgm:chMax val="0"/>
          <dgm:bulletEnabled val="1"/>
        </dgm:presLayoutVars>
      </dgm:prSet>
      <dgm:spPr/>
    </dgm:pt>
  </dgm:ptLst>
  <dgm:cxnLst>
    <dgm:cxn modelId="{EC767D24-C580-4B38-95C6-E5AFEF8BD18F}" type="presOf" srcId="{C5910D6E-713D-452C-BBA6-961C54F8D686}" destId="{453EA05A-8EC6-40E7-B07F-A607D221A39E}" srcOrd="0" destOrd="0" presId="urn:microsoft.com/office/officeart/2005/8/layout/vList2"/>
    <dgm:cxn modelId="{F3ED1C44-3338-4858-AC42-4A8C5038E358}" type="presOf" srcId="{811A2506-1FCF-469D-B750-58854B3583B5}" destId="{CAB63E8D-E890-4F62-8202-6333B7D192F1}" srcOrd="0" destOrd="0" presId="urn:microsoft.com/office/officeart/2005/8/layout/vList2"/>
    <dgm:cxn modelId="{3878BD20-5048-471D-9460-0DA348D9FA60}" srcId="{ABDA6C95-5E08-4898-AA53-529699951D78}" destId="{C5910D6E-713D-452C-BBA6-961C54F8D686}" srcOrd="3" destOrd="0" parTransId="{985272E5-4556-441A-9399-34BC8007A937}" sibTransId="{A175410E-98A4-4060-A61C-24D9607163C4}"/>
    <dgm:cxn modelId="{826BC6AA-0077-408E-98C1-5435E5D3883D}" srcId="{ABDA6C95-5E08-4898-AA53-529699951D78}" destId="{A78D5112-FC41-4EF2-9FA0-718943C38680}" srcOrd="2" destOrd="0" parTransId="{0283589B-F935-45EB-9B32-C4DAFC951882}" sibTransId="{DBA2A44E-ACF3-413B-B5E3-191F3E0AC4A3}"/>
    <dgm:cxn modelId="{C3C1A1DA-EE05-4A34-BCDD-9C0F49AC35E9}" srcId="{ABDA6C95-5E08-4898-AA53-529699951D78}" destId="{079698C2-0B7D-43BC-A321-1402E8293A0B}" srcOrd="0" destOrd="0" parTransId="{FF43875A-0B63-4462-9E3A-A18D0E105550}" sibTransId="{619BEBF2-7A72-4C1E-A2DD-1B0976FA5B47}"/>
    <dgm:cxn modelId="{18F6D5C4-B4D0-4226-8A41-4ABC83521B94}" type="presOf" srcId="{ABDA6C95-5E08-4898-AA53-529699951D78}" destId="{7C64E4F0-E3FF-4B4E-BABC-F92AC73988ED}" srcOrd="0" destOrd="0" presId="urn:microsoft.com/office/officeart/2005/8/layout/vList2"/>
    <dgm:cxn modelId="{FC38E7DA-6F29-453D-BDEC-DA4AF8AE50F2}" type="presOf" srcId="{A78D5112-FC41-4EF2-9FA0-718943C38680}" destId="{A78BE5AC-D680-418A-802C-ABDE0F9B24B8}" srcOrd="0" destOrd="0" presId="urn:microsoft.com/office/officeart/2005/8/layout/vList2"/>
    <dgm:cxn modelId="{C696E6C1-35EF-4A96-8C58-A410ED329EAD}" srcId="{ABDA6C95-5E08-4898-AA53-529699951D78}" destId="{811A2506-1FCF-469D-B750-58854B3583B5}" srcOrd="1" destOrd="0" parTransId="{69D752D3-2611-4F77-9EDA-35AB153FB218}" sibTransId="{989D003A-9DBC-4B4B-993C-3FB70E770A32}"/>
    <dgm:cxn modelId="{54691C09-65EC-4F01-8EA7-1FB96D3DA1D7}" type="presOf" srcId="{079698C2-0B7D-43BC-A321-1402E8293A0B}" destId="{43266863-67C1-4BAB-84E9-0F90A1B41F09}" srcOrd="0" destOrd="0" presId="urn:microsoft.com/office/officeart/2005/8/layout/vList2"/>
    <dgm:cxn modelId="{2F047C77-2B45-43AE-8ECB-13ACF136BC5B}" type="presParOf" srcId="{7C64E4F0-E3FF-4B4E-BABC-F92AC73988ED}" destId="{43266863-67C1-4BAB-84E9-0F90A1B41F09}" srcOrd="0" destOrd="0" presId="urn:microsoft.com/office/officeart/2005/8/layout/vList2"/>
    <dgm:cxn modelId="{6D64C6F9-8BA7-4B82-AD57-346511C80DFF}" type="presParOf" srcId="{7C64E4F0-E3FF-4B4E-BABC-F92AC73988ED}" destId="{919294BF-DD50-4BFF-B75B-3AD1BB99AEA7}" srcOrd="1" destOrd="0" presId="urn:microsoft.com/office/officeart/2005/8/layout/vList2"/>
    <dgm:cxn modelId="{1B6DFF63-8263-49FF-8C5F-B6A0CA9DA3FD}" type="presParOf" srcId="{7C64E4F0-E3FF-4B4E-BABC-F92AC73988ED}" destId="{CAB63E8D-E890-4F62-8202-6333B7D192F1}" srcOrd="2" destOrd="0" presId="urn:microsoft.com/office/officeart/2005/8/layout/vList2"/>
    <dgm:cxn modelId="{93E94B80-0BD6-4D8A-BCAF-4ADB113D27AD}" type="presParOf" srcId="{7C64E4F0-E3FF-4B4E-BABC-F92AC73988ED}" destId="{10F26045-80D0-4D19-9474-E3FE3949B81A}" srcOrd="3" destOrd="0" presId="urn:microsoft.com/office/officeart/2005/8/layout/vList2"/>
    <dgm:cxn modelId="{44004E27-9C9F-441E-8A1C-0B69DF6A2B8A}" type="presParOf" srcId="{7C64E4F0-E3FF-4B4E-BABC-F92AC73988ED}" destId="{A78BE5AC-D680-418A-802C-ABDE0F9B24B8}" srcOrd="4" destOrd="0" presId="urn:microsoft.com/office/officeart/2005/8/layout/vList2"/>
    <dgm:cxn modelId="{7CE44D17-DA31-4591-AED2-B98C306B6A9E}" type="presParOf" srcId="{7C64E4F0-E3FF-4B4E-BABC-F92AC73988ED}" destId="{14EFCC39-8BE0-4C41-B601-BBC54A8C7D89}" srcOrd="5" destOrd="0" presId="urn:microsoft.com/office/officeart/2005/8/layout/vList2"/>
    <dgm:cxn modelId="{59C98D5A-F018-48B1-AFC7-BB33F5992247}" type="presParOf" srcId="{7C64E4F0-E3FF-4B4E-BABC-F92AC73988ED}" destId="{453EA05A-8EC6-40E7-B07F-A607D221A39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471CD-6DD4-42B1-808F-4F8C6B7307CB}">
      <dsp:nvSpPr>
        <dsp:cNvPr id="0" name=""/>
        <dsp:cNvSpPr/>
      </dsp:nvSpPr>
      <dsp:spPr>
        <a:xfrm>
          <a:off x="1392020" y="2689411"/>
          <a:ext cx="669107" cy="1325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553" y="0"/>
              </a:lnTo>
              <a:lnTo>
                <a:pt x="334553" y="1325771"/>
              </a:lnTo>
              <a:lnTo>
                <a:pt x="669107" y="13257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1689447" y="3315171"/>
        <a:ext cx="74252" cy="74252"/>
      </dsp:txXfrm>
    </dsp:sp>
    <dsp:sp modelId="{DF01268A-B127-4F76-82CA-8630EF7E6A8D}">
      <dsp:nvSpPr>
        <dsp:cNvPr id="0" name=""/>
        <dsp:cNvSpPr/>
      </dsp:nvSpPr>
      <dsp:spPr>
        <a:xfrm>
          <a:off x="1392020" y="2643691"/>
          <a:ext cx="6691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9107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1709846" y="2672683"/>
        <a:ext cx="33455" cy="33455"/>
      </dsp:txXfrm>
    </dsp:sp>
    <dsp:sp modelId="{9F8F0756-9D7A-4B38-B4E4-A57EEEB12E1C}">
      <dsp:nvSpPr>
        <dsp:cNvPr id="0" name=""/>
        <dsp:cNvSpPr/>
      </dsp:nvSpPr>
      <dsp:spPr>
        <a:xfrm>
          <a:off x="1392020" y="1363639"/>
          <a:ext cx="669107" cy="1325771"/>
        </a:xfrm>
        <a:custGeom>
          <a:avLst/>
          <a:gdLst/>
          <a:ahLst/>
          <a:cxnLst/>
          <a:rect l="0" t="0" r="0" b="0"/>
          <a:pathLst>
            <a:path>
              <a:moveTo>
                <a:pt x="0" y="1325771"/>
              </a:moveTo>
              <a:lnTo>
                <a:pt x="334553" y="1325771"/>
              </a:lnTo>
              <a:lnTo>
                <a:pt x="334553" y="0"/>
              </a:lnTo>
              <a:lnTo>
                <a:pt x="669107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1689447" y="1989399"/>
        <a:ext cx="74252" cy="74252"/>
      </dsp:txXfrm>
    </dsp:sp>
    <dsp:sp modelId="{B8B791D1-C070-4749-8087-DDF18F78C493}">
      <dsp:nvSpPr>
        <dsp:cNvPr id="0" name=""/>
        <dsp:cNvSpPr/>
      </dsp:nvSpPr>
      <dsp:spPr>
        <a:xfrm rot="16200000">
          <a:off x="-1802131" y="2179420"/>
          <a:ext cx="5368322" cy="1019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Утиліти</a:t>
          </a:r>
          <a:endParaRPr lang="uk-UA" sz="6500" kern="1200" dirty="0"/>
        </a:p>
      </dsp:txBody>
      <dsp:txXfrm>
        <a:off x="-1802131" y="2179420"/>
        <a:ext cx="5368322" cy="1019981"/>
      </dsp:txXfrm>
    </dsp:sp>
    <dsp:sp modelId="{AC002E0E-76D8-47DC-B068-30CF7A14DEB5}">
      <dsp:nvSpPr>
        <dsp:cNvPr id="0" name=""/>
        <dsp:cNvSpPr/>
      </dsp:nvSpPr>
      <dsp:spPr>
        <a:xfrm>
          <a:off x="2061127" y="828251"/>
          <a:ext cx="4581715" cy="1070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інформаційні </a:t>
          </a:r>
          <a:endParaRPr lang="uk-UA" sz="4000" kern="1200" dirty="0"/>
        </a:p>
      </dsp:txBody>
      <dsp:txXfrm>
        <a:off x="2061127" y="828251"/>
        <a:ext cx="4581715" cy="1070776"/>
      </dsp:txXfrm>
    </dsp:sp>
    <dsp:sp modelId="{FB65DFA5-C12D-4B7E-91D0-FA278618A9BB}">
      <dsp:nvSpPr>
        <dsp:cNvPr id="0" name=""/>
        <dsp:cNvSpPr/>
      </dsp:nvSpPr>
      <dsp:spPr>
        <a:xfrm>
          <a:off x="2061127" y="2154023"/>
          <a:ext cx="4581715" cy="1070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тонкого налаштування</a:t>
          </a:r>
          <a:endParaRPr lang="uk-UA" sz="4000" kern="1200" dirty="0"/>
        </a:p>
      </dsp:txBody>
      <dsp:txXfrm>
        <a:off x="2061127" y="2154023"/>
        <a:ext cx="4581715" cy="1070776"/>
      </dsp:txXfrm>
    </dsp:sp>
    <dsp:sp modelId="{25FF561A-3784-4803-8973-50A109B0E9CE}">
      <dsp:nvSpPr>
        <dsp:cNvPr id="0" name=""/>
        <dsp:cNvSpPr/>
      </dsp:nvSpPr>
      <dsp:spPr>
        <a:xfrm>
          <a:off x="2061127" y="3479795"/>
          <a:ext cx="4581715" cy="1070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моніторингу </a:t>
          </a:r>
          <a:endParaRPr lang="uk-UA" sz="4200" kern="1200" dirty="0"/>
        </a:p>
      </dsp:txBody>
      <dsp:txXfrm>
        <a:off x="2061127" y="3479795"/>
        <a:ext cx="4581715" cy="1070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52926-6A22-4B8B-B4B5-C3D28C2D39E5}">
      <dsp:nvSpPr>
        <dsp:cNvPr id="0" name=""/>
        <dsp:cNvSpPr/>
      </dsp:nvSpPr>
      <dsp:spPr>
        <a:xfrm>
          <a:off x="0" y="546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bg1"/>
              </a:solidFill>
            </a:rPr>
            <a:t>Види утиліт за функціями: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25451" y="25997"/>
        <a:ext cx="8380404" cy="470456"/>
      </dsp:txXfrm>
    </dsp:sp>
    <dsp:sp modelId="{04A8C728-0A49-4AEA-885A-F1532979029D}">
      <dsp:nvSpPr>
        <dsp:cNvPr id="0" name=""/>
        <dsp:cNvSpPr/>
      </dsp:nvSpPr>
      <dsp:spPr>
        <a:xfrm>
          <a:off x="0" y="536164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Диспетчери файлів;</a:t>
          </a:r>
          <a:endParaRPr lang="uk-UA" sz="1800" kern="1200" dirty="0"/>
        </a:p>
      </dsp:txBody>
      <dsp:txXfrm>
        <a:off x="25451" y="561615"/>
        <a:ext cx="8380404" cy="470456"/>
      </dsp:txXfrm>
    </dsp:sp>
    <dsp:sp modelId="{568740A3-01C0-4B34-A4D9-FF8755A165E3}">
      <dsp:nvSpPr>
        <dsp:cNvPr id="0" name=""/>
        <dsp:cNvSpPr/>
      </dsp:nvSpPr>
      <dsp:spPr>
        <a:xfrm>
          <a:off x="0" y="1071782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Архіватори</a:t>
          </a:r>
          <a:r>
            <a:rPr lang="uk-UA" sz="1800" kern="1200" dirty="0" smtClean="0"/>
            <a:t> (з можливим стиском даних);</a:t>
          </a:r>
          <a:endParaRPr lang="uk-UA" sz="1800" kern="1200" dirty="0"/>
        </a:p>
      </dsp:txBody>
      <dsp:txXfrm>
        <a:off x="25451" y="1097233"/>
        <a:ext cx="8380404" cy="470456"/>
      </dsp:txXfrm>
    </dsp:sp>
    <dsp:sp modelId="{4AB09166-A9B8-4EA4-8D9C-66DE572A1A8E}">
      <dsp:nvSpPr>
        <dsp:cNvPr id="0" name=""/>
        <dsp:cNvSpPr/>
      </dsp:nvSpPr>
      <dsp:spPr>
        <a:xfrm>
          <a:off x="0" y="1607399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Переглядачі;</a:t>
          </a:r>
          <a:endParaRPr lang="uk-UA" sz="1800" kern="1200" dirty="0"/>
        </a:p>
      </dsp:txBody>
      <dsp:txXfrm>
        <a:off x="25451" y="1632850"/>
        <a:ext cx="8380404" cy="470456"/>
      </dsp:txXfrm>
    </dsp:sp>
    <dsp:sp modelId="{904E3985-6647-4628-98B2-9E8B8F32E484}">
      <dsp:nvSpPr>
        <dsp:cNvPr id="0" name=""/>
        <dsp:cNvSpPr/>
      </dsp:nvSpPr>
      <dsp:spPr>
        <a:xfrm>
          <a:off x="0" y="2143017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Утиліти для діагностики апаратного або програмного забезпечення;</a:t>
          </a:r>
          <a:endParaRPr lang="uk-UA" sz="1800" kern="1200" dirty="0"/>
        </a:p>
      </dsp:txBody>
      <dsp:txXfrm>
        <a:off x="25451" y="2168468"/>
        <a:ext cx="8380404" cy="470456"/>
      </dsp:txXfrm>
    </dsp:sp>
    <dsp:sp modelId="{68923C95-CFB6-4C7C-B5E0-D7F570A92498}">
      <dsp:nvSpPr>
        <dsp:cNvPr id="0" name=""/>
        <dsp:cNvSpPr/>
      </dsp:nvSpPr>
      <dsp:spPr>
        <a:xfrm>
          <a:off x="0" y="2678635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Оптимізація Windows;</a:t>
          </a:r>
          <a:endParaRPr lang="uk-UA" sz="1800" kern="1200" dirty="0"/>
        </a:p>
      </dsp:txBody>
      <dsp:txXfrm>
        <a:off x="25451" y="2704086"/>
        <a:ext cx="8380404" cy="470456"/>
      </dsp:txXfrm>
    </dsp:sp>
    <dsp:sp modelId="{58941AE9-29D2-4C09-BC29-A97B20439538}">
      <dsp:nvSpPr>
        <dsp:cNvPr id="0" name=""/>
        <dsp:cNvSpPr/>
      </dsp:nvSpPr>
      <dsp:spPr>
        <a:xfrm>
          <a:off x="0" y="3214253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Утиліти відновлення після збоїв;</a:t>
          </a:r>
          <a:endParaRPr lang="uk-UA" sz="1800" kern="1200" dirty="0"/>
        </a:p>
      </dsp:txBody>
      <dsp:txXfrm>
        <a:off x="25451" y="3239704"/>
        <a:ext cx="8380404" cy="470456"/>
      </dsp:txXfrm>
    </dsp:sp>
    <dsp:sp modelId="{D33F9832-FA56-41F3-8888-19B47915CDE1}">
      <dsp:nvSpPr>
        <dsp:cNvPr id="0" name=""/>
        <dsp:cNvSpPr/>
      </dsp:nvSpPr>
      <dsp:spPr>
        <a:xfrm>
          <a:off x="0" y="3749870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Резервне копіювання даних;</a:t>
          </a:r>
          <a:endParaRPr lang="uk-UA" sz="1800" kern="1200" dirty="0"/>
        </a:p>
      </dsp:txBody>
      <dsp:txXfrm>
        <a:off x="25451" y="3775321"/>
        <a:ext cx="8380404" cy="470456"/>
      </dsp:txXfrm>
    </dsp:sp>
    <dsp:sp modelId="{182D1E6B-DC42-4EDD-84D8-B7380068CD21}">
      <dsp:nvSpPr>
        <dsp:cNvPr id="0" name=""/>
        <dsp:cNvSpPr/>
      </dsp:nvSpPr>
      <dsp:spPr>
        <a:xfrm>
          <a:off x="0" y="4285488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Оптимізатор диска – вид утиліти для оптимізації розміщення файлів на дисковому накопичувачі, наприклад, шляхом дефрагментації диска;</a:t>
          </a:r>
          <a:endParaRPr lang="uk-UA" sz="1800" kern="1200" dirty="0"/>
        </a:p>
      </dsp:txBody>
      <dsp:txXfrm>
        <a:off x="25451" y="4310939"/>
        <a:ext cx="8380404" cy="470456"/>
      </dsp:txXfrm>
    </dsp:sp>
    <dsp:sp modelId="{AA7079D3-EF96-4462-89BB-4CBD54705955}">
      <dsp:nvSpPr>
        <dsp:cNvPr id="0" name=""/>
        <dsp:cNvSpPr/>
      </dsp:nvSpPr>
      <dsp:spPr>
        <a:xfrm>
          <a:off x="0" y="4821106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Пошук дублікатів файлів;</a:t>
          </a:r>
          <a:endParaRPr lang="uk-UA" sz="1800" kern="1200" dirty="0"/>
        </a:p>
      </dsp:txBody>
      <dsp:txXfrm>
        <a:off x="25451" y="4846557"/>
        <a:ext cx="8380404" cy="470456"/>
      </dsp:txXfrm>
    </dsp:sp>
    <dsp:sp modelId="{87CF18AB-68AF-4549-B017-BF5EAE50E72B}">
      <dsp:nvSpPr>
        <dsp:cNvPr id="0" name=""/>
        <dsp:cNvSpPr/>
      </dsp:nvSpPr>
      <dsp:spPr>
        <a:xfrm>
          <a:off x="0" y="5356724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Деінсталятори</a:t>
          </a:r>
          <a:r>
            <a:rPr lang="uk-UA" sz="1800" kern="1200" dirty="0" smtClean="0"/>
            <a:t>;</a:t>
          </a:r>
          <a:endParaRPr lang="uk-UA" sz="1800" kern="1200" dirty="0"/>
        </a:p>
      </dsp:txBody>
      <dsp:txXfrm>
        <a:off x="25451" y="5382175"/>
        <a:ext cx="8380404" cy="470456"/>
      </dsp:txXfrm>
    </dsp:sp>
    <dsp:sp modelId="{B7DA9D8D-593E-40AB-BEF7-51759131E56A}">
      <dsp:nvSpPr>
        <dsp:cNvPr id="0" name=""/>
        <dsp:cNvSpPr/>
      </dsp:nvSpPr>
      <dsp:spPr>
        <a:xfrm>
          <a:off x="0" y="5892342"/>
          <a:ext cx="8431306" cy="5213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Утиліти управління процесами та ін.</a:t>
          </a:r>
          <a:endParaRPr lang="uk-UA" sz="1800" kern="1200" dirty="0"/>
        </a:p>
      </dsp:txBody>
      <dsp:txXfrm>
        <a:off x="25451" y="5917793"/>
        <a:ext cx="8380404" cy="4704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5CF5D-3DAA-4CBB-B5E1-1ECCA82CE650}">
      <dsp:nvSpPr>
        <dsp:cNvPr id="0" name=""/>
        <dsp:cNvSpPr/>
      </dsp:nvSpPr>
      <dsp:spPr>
        <a:xfrm>
          <a:off x="4316505" y="786984"/>
          <a:ext cx="2613715" cy="453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635"/>
              </a:lnTo>
              <a:lnTo>
                <a:pt x="2613715" y="132635"/>
              </a:lnTo>
              <a:lnTo>
                <a:pt x="2613715" y="4535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970F2-60EC-4A5D-BC1B-1C80C2413D36}">
      <dsp:nvSpPr>
        <dsp:cNvPr id="0" name=""/>
        <dsp:cNvSpPr/>
      </dsp:nvSpPr>
      <dsp:spPr>
        <a:xfrm>
          <a:off x="2298702" y="786984"/>
          <a:ext cx="2017802" cy="453528"/>
        </a:xfrm>
        <a:custGeom>
          <a:avLst/>
          <a:gdLst/>
          <a:ahLst/>
          <a:cxnLst/>
          <a:rect l="0" t="0" r="0" b="0"/>
          <a:pathLst>
            <a:path>
              <a:moveTo>
                <a:pt x="2017802" y="0"/>
              </a:moveTo>
              <a:lnTo>
                <a:pt x="2017802" y="132635"/>
              </a:lnTo>
              <a:lnTo>
                <a:pt x="0" y="132635"/>
              </a:lnTo>
              <a:lnTo>
                <a:pt x="0" y="4535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A5AE7-CD02-42EB-BF7A-2351F21C63C5}">
      <dsp:nvSpPr>
        <dsp:cNvPr id="0" name=""/>
        <dsp:cNvSpPr/>
      </dsp:nvSpPr>
      <dsp:spPr>
        <a:xfrm>
          <a:off x="1043554" y="248052"/>
          <a:ext cx="6545902" cy="5389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SMART здійснює спостереження</a:t>
          </a:r>
          <a:endParaRPr lang="uk-UA" sz="2600" kern="1200" dirty="0"/>
        </a:p>
      </dsp:txBody>
      <dsp:txXfrm>
        <a:off x="1043554" y="248052"/>
        <a:ext cx="6545902" cy="538931"/>
      </dsp:txXfrm>
    </dsp:sp>
    <dsp:sp modelId="{3242D66A-2075-4368-8593-8A15F7587EC1}">
      <dsp:nvSpPr>
        <dsp:cNvPr id="0" name=""/>
        <dsp:cNvSpPr/>
      </dsp:nvSpPr>
      <dsp:spPr>
        <a:xfrm>
          <a:off x="5879" y="1240512"/>
          <a:ext cx="4585646" cy="1528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параметри, що відображають процес природного старіння жорсткого диска</a:t>
          </a:r>
          <a:endParaRPr lang="uk-UA" sz="2600" kern="1200" dirty="0"/>
        </a:p>
      </dsp:txBody>
      <dsp:txXfrm>
        <a:off x="5879" y="1240512"/>
        <a:ext cx="4585646" cy="1528059"/>
      </dsp:txXfrm>
    </dsp:sp>
    <dsp:sp modelId="{92376D3E-715E-4F57-8A6A-EA91237B8E0F}">
      <dsp:nvSpPr>
        <dsp:cNvPr id="0" name=""/>
        <dsp:cNvSpPr/>
      </dsp:nvSpPr>
      <dsp:spPr>
        <a:xfrm>
          <a:off x="5233310" y="1240512"/>
          <a:ext cx="3393820" cy="1528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поточні параметри накопичувача </a:t>
          </a:r>
          <a:endParaRPr lang="uk-UA" sz="2600" kern="1200" dirty="0"/>
        </a:p>
      </dsp:txBody>
      <dsp:txXfrm>
        <a:off x="5233310" y="1240512"/>
        <a:ext cx="3393820" cy="1528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66863-67C1-4BAB-84E9-0F90A1B41F09}">
      <dsp:nvSpPr>
        <dsp:cNvPr id="0" name=""/>
        <dsp:cNvSpPr/>
      </dsp:nvSpPr>
      <dsp:spPr>
        <a:xfrm>
          <a:off x="0" y="30414"/>
          <a:ext cx="7678271" cy="10272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bg1"/>
              </a:solidFill>
            </a:rPr>
            <a:t>Технологія SMART дозволяє здійснювати:</a:t>
          </a:r>
          <a:endParaRPr lang="uk-UA" sz="2400" b="1" kern="1200" dirty="0">
            <a:solidFill>
              <a:schemeClr val="bg1"/>
            </a:solidFill>
          </a:endParaRPr>
        </a:p>
      </dsp:txBody>
      <dsp:txXfrm>
        <a:off x="50147" y="80561"/>
        <a:ext cx="7577977" cy="926975"/>
      </dsp:txXfrm>
    </dsp:sp>
    <dsp:sp modelId="{CAB63E8D-E890-4F62-8202-6333B7D192F1}">
      <dsp:nvSpPr>
        <dsp:cNvPr id="0" name=""/>
        <dsp:cNvSpPr/>
      </dsp:nvSpPr>
      <dsp:spPr>
        <a:xfrm>
          <a:off x="0" y="1132563"/>
          <a:ext cx="7678271" cy="5943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сканування поверхні;</a:t>
          </a:r>
          <a:endParaRPr lang="uk-UA" sz="1500" kern="1200" dirty="0"/>
        </a:p>
      </dsp:txBody>
      <dsp:txXfrm>
        <a:off x="29014" y="1161577"/>
        <a:ext cx="7620243" cy="536329"/>
      </dsp:txXfrm>
    </dsp:sp>
    <dsp:sp modelId="{A78BE5AC-D680-418A-802C-ABDE0F9B24B8}">
      <dsp:nvSpPr>
        <dsp:cNvPr id="0" name=""/>
        <dsp:cNvSpPr/>
      </dsp:nvSpPr>
      <dsp:spPr>
        <a:xfrm>
          <a:off x="0" y="1801800"/>
          <a:ext cx="7678271" cy="5943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моніторинг параметрів стану;</a:t>
          </a:r>
          <a:endParaRPr lang="uk-UA" sz="1500" kern="1200" dirty="0"/>
        </a:p>
      </dsp:txBody>
      <dsp:txXfrm>
        <a:off x="29014" y="1830814"/>
        <a:ext cx="7620243" cy="536329"/>
      </dsp:txXfrm>
    </dsp:sp>
    <dsp:sp modelId="{453EA05A-8EC6-40E7-B07F-A607D221A39E}">
      <dsp:nvSpPr>
        <dsp:cNvPr id="0" name=""/>
        <dsp:cNvSpPr/>
      </dsp:nvSpPr>
      <dsp:spPr>
        <a:xfrm>
          <a:off x="0" y="2471038"/>
          <a:ext cx="7678271" cy="5943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сканування поверхні з автоматичною заміною сумнівних секторів на надійні.</a:t>
          </a:r>
          <a:endParaRPr lang="uk-UA" sz="1500" kern="1200" dirty="0"/>
        </a:p>
      </dsp:txBody>
      <dsp:txXfrm>
        <a:off x="29014" y="2500052"/>
        <a:ext cx="7620243" cy="536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5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2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821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81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343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54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84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7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5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3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3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3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9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0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16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7507" y="1089213"/>
            <a:ext cx="8135470" cy="3186952"/>
          </a:xfrm>
        </p:spPr>
        <p:txBody>
          <a:bodyPr>
            <a:normAutofit/>
          </a:bodyPr>
          <a:lstStyle/>
          <a:p>
            <a:r>
              <a:rPr lang="uk-UA" sz="4800" b="1" dirty="0"/>
              <a:t>ТЕСТУВАННЯ АПАРАТНИХ ЗАСОБІВ КОМП’ЮТЕРА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35518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157945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uk-UA" sz="4400" dirty="0"/>
              <a:t>Програми-утиліти </a:t>
            </a:r>
            <a:endParaRPr lang="uk-UA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418086"/>
              </p:ext>
            </p:extLst>
          </p:nvPr>
        </p:nvGraphicFramePr>
        <p:xfrm>
          <a:off x="1519518" y="1344706"/>
          <a:ext cx="7014882" cy="5378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15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791D1-C070-4749-8087-DDF18F78C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8B791D1-C070-4749-8087-DDF18F78C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8F0756-9D7A-4B38-B4E4-A57EEEB12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F8F0756-9D7A-4B38-B4E4-A57EEEB12E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002E0E-76D8-47DC-B068-30CF7A14D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C002E0E-76D8-47DC-B068-30CF7A14DE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01268A-B127-4F76-82CA-8630EF7E6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F01268A-B127-4F76-82CA-8630EF7E6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5DFA5-C12D-4B7E-91D0-FA278618A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B65DFA5-C12D-4B7E-91D0-FA278618A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2471CD-6DD4-42B1-808F-4F8C6B730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12471CD-6DD4-42B1-808F-4F8C6B7307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FF561A-3784-4803-8973-50A109B0E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5FF561A-3784-4803-8973-50A109B0E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914084"/>
              </p:ext>
            </p:extLst>
          </p:nvPr>
        </p:nvGraphicFramePr>
        <p:xfrm>
          <a:off x="537882" y="268941"/>
          <a:ext cx="8431306" cy="6414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084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852926-6A22-4B8B-B4B5-C3D28C2D3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9852926-6A22-4B8B-B4B5-C3D28C2D3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9852926-6A22-4B8B-B4B5-C3D28C2D3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A8C728-0A49-4AEA-885A-F15329790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04A8C728-0A49-4AEA-885A-F15329790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4A8C728-0A49-4AEA-885A-F15329790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8740A3-01C0-4B34-A4D9-FF8755A16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568740A3-01C0-4B34-A4D9-FF8755A16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568740A3-01C0-4B34-A4D9-FF8755A16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B09166-A9B8-4EA4-8D9C-66DE572A1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AB09166-A9B8-4EA4-8D9C-66DE572A1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AB09166-A9B8-4EA4-8D9C-66DE572A1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E3985-6647-4628-98B2-9E8B8F32E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04E3985-6647-4628-98B2-9E8B8F32E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04E3985-6647-4628-98B2-9E8B8F32E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923C95-CFB6-4C7C-B5E0-D7F570A92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8923C95-CFB6-4C7C-B5E0-D7F570A92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8923C95-CFB6-4C7C-B5E0-D7F570A92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941AE9-29D2-4C09-BC29-A97B20439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58941AE9-29D2-4C09-BC29-A97B20439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8941AE9-29D2-4C09-BC29-A97B20439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3F9832-FA56-41F3-8888-19B47915C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D33F9832-FA56-41F3-8888-19B47915C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33F9832-FA56-41F3-8888-19B47915C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2D1E6B-DC42-4EDD-84D8-B7380068C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182D1E6B-DC42-4EDD-84D8-B7380068C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182D1E6B-DC42-4EDD-84D8-B7380068C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7079D3-EF96-4462-89BB-4CBD54705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AA7079D3-EF96-4462-89BB-4CBD54705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AA7079D3-EF96-4462-89BB-4CBD54705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CF18AB-68AF-4549-B017-BF5EAE50E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87CF18AB-68AF-4549-B017-BF5EAE50E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87CF18AB-68AF-4549-B017-BF5EAE50E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DA9D8D-593E-40AB-BEF7-51759131E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B7DA9D8D-593E-40AB-BEF7-51759131E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B7DA9D8D-593E-40AB-BEF7-51759131E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207252"/>
            <a:ext cx="6589199" cy="814725"/>
          </a:xfrm>
        </p:spPr>
        <p:txBody>
          <a:bodyPr>
            <a:normAutofit/>
          </a:bodyPr>
          <a:lstStyle/>
          <a:p>
            <a:pPr algn="ctr"/>
            <a:r>
              <a:rPr lang="uk-UA" sz="4400" dirty="0"/>
              <a:t>Технологія </a:t>
            </a:r>
            <a:r>
              <a:rPr lang="uk-UA" sz="4400" dirty="0" smtClean="0"/>
              <a:t>SMART</a:t>
            </a:r>
            <a:endParaRPr lang="uk-UA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195399"/>
              </p:ext>
            </p:extLst>
          </p:nvPr>
        </p:nvGraphicFramePr>
        <p:xfrm>
          <a:off x="295835" y="775447"/>
          <a:ext cx="8633011" cy="320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77893343"/>
              </p:ext>
            </p:extLst>
          </p:nvPr>
        </p:nvGraphicFramePr>
        <p:xfrm>
          <a:off x="1008529" y="3762190"/>
          <a:ext cx="7678271" cy="3095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396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CA5AE7-CD02-42EB-BF7A-2351F21C6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1CA5AE7-CD02-42EB-BF7A-2351F21C63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D970F2-60EC-4A5D-BC1B-1C80C2413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1ED970F2-60EC-4A5D-BC1B-1C80C2413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42D66A-2075-4368-8593-8A15F7587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242D66A-2075-4368-8593-8A15F7587E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A5CF5D-3DAA-4CBB-B5E1-1ECCA82CE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7DA5CF5D-3DAA-4CBB-B5E1-1ECCA82CE6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376D3E-715E-4F57-8A6A-EA91237B8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2376D3E-715E-4F57-8A6A-EA91237B8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266863-67C1-4BAB-84E9-0F90A1B41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43266863-67C1-4BAB-84E9-0F90A1B41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43266863-67C1-4BAB-84E9-0F90A1B41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B63E8D-E890-4F62-8202-6333B7D19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CAB63E8D-E890-4F62-8202-6333B7D19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CAB63E8D-E890-4F62-8202-6333B7D19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8BE5AC-D680-418A-802C-ABDE0F9B2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A78BE5AC-D680-418A-802C-ABDE0F9B2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A78BE5AC-D680-418A-802C-ABDE0F9B2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3EA05A-8EC6-40E7-B07F-A607D221A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453EA05A-8EC6-40E7-B07F-A607D221A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453EA05A-8EC6-40E7-B07F-A607D221A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6129" y="718238"/>
            <a:ext cx="4314684" cy="2159431"/>
          </a:xfrm>
        </p:spPr>
        <p:txBody>
          <a:bodyPr>
            <a:normAutofit/>
          </a:bodyPr>
          <a:lstStyle/>
          <a:p>
            <a:r>
              <a:rPr lang="uk-UA" sz="5400" dirty="0" smtClean="0"/>
              <a:t>Тестування моніторів</a:t>
            </a:r>
            <a:endParaRPr lang="uk-UA" sz="5400" dirty="0"/>
          </a:p>
        </p:txBody>
      </p:sp>
      <p:pic>
        <p:nvPicPr>
          <p:cNvPr id="4" name="Рисунок 3" descr="https://ocw.sumdu.edu.ua/stream/e0/7b/5e/9c/f2/55/1b/b2/cf/98/b2/d2/37/5d/f5/69/index.files/image00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2" y="103935"/>
            <a:ext cx="4354475" cy="3128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 descr="https://ocw.sumdu.edu.ua/stream/e0/7b/5e/9c/f2/55/1b/b2/cf/98/b2/d2/37/5d/f5/69/index.files/image007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7" y="3339726"/>
            <a:ext cx="8662566" cy="32762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38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119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ТЕСТУВАННЯ АПАРАТНИХ ЗАСОБІВ КОМП’ЮТЕРА</vt:lpstr>
      <vt:lpstr>Програми-утиліти </vt:lpstr>
      <vt:lpstr>Презентация PowerPoint</vt:lpstr>
      <vt:lpstr>Технологія SMART</vt:lpstr>
      <vt:lpstr>Тестування моніторів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ТЕСТУВАННЯ АПАРАТНИХ ЗАСОБІВ КОМП’ЮТЕРА</dc:title>
  <dc:creator>koisiatin</dc:creator>
  <cp:lastModifiedBy>koisiatin</cp:lastModifiedBy>
  <cp:revision>5</cp:revision>
  <dcterms:created xsi:type="dcterms:W3CDTF">2017-11-15T20:07:12Z</dcterms:created>
  <dcterms:modified xsi:type="dcterms:W3CDTF">2017-11-15T20:48:02Z</dcterms:modified>
</cp:coreProperties>
</file>