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48C0"/>
    <a:srgbClr val="B980D0"/>
    <a:srgbClr val="D9B7E3"/>
    <a:srgbClr val="A881CF"/>
    <a:srgbClr val="794ABE"/>
    <a:srgbClr val="662F8F"/>
    <a:srgbClr val="B9B9FF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93121-7CED-495C-BE36-5CFF3E134A93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</dgm:pt>
    <dgm:pt modelId="{EF35A366-DF77-4E19-ACA1-1AE0D03862AC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uk-UA" sz="2400" dirty="0" smtClean="0"/>
            <a:t>порошкові методи; </a:t>
          </a:r>
          <a:endParaRPr lang="uk-UA" sz="2400" dirty="0"/>
        </a:p>
      </dgm:t>
    </dgm:pt>
    <dgm:pt modelId="{67088C4E-57B7-4835-910D-05106F9F778E}" type="parTrans" cxnId="{842433C7-D64C-41AE-B9A3-7930AF0BCC33}">
      <dgm:prSet/>
      <dgm:spPr/>
      <dgm:t>
        <a:bodyPr/>
        <a:lstStyle/>
        <a:p>
          <a:endParaRPr lang="uk-UA"/>
        </a:p>
      </dgm:t>
    </dgm:pt>
    <dgm:pt modelId="{9885C916-013E-401F-8717-3FDE9C9215B6}" type="sibTrans" cxnId="{842433C7-D64C-41AE-B9A3-7930AF0BCC33}">
      <dgm:prSet/>
      <dgm:spPr/>
      <dgm:t>
        <a:bodyPr/>
        <a:lstStyle/>
        <a:p>
          <a:endParaRPr lang="uk-UA"/>
        </a:p>
      </dgm:t>
    </dgm:pt>
    <dgm:pt modelId="{3D5DDDD3-97F9-41AD-960A-BD97B21A509A}">
      <dgm:prSet phldrT="[Текст]" custT="1"/>
      <dgm:spPr>
        <a:solidFill>
          <a:srgbClr val="B9B9FF"/>
        </a:solidFill>
      </dgm:spPr>
      <dgm:t>
        <a:bodyPr/>
        <a:lstStyle/>
        <a:p>
          <a:r>
            <a:rPr lang="uk-UA" sz="2400" dirty="0" smtClean="0"/>
            <a:t>методи отримання тонких плівок/покриттів; </a:t>
          </a:r>
          <a:endParaRPr lang="uk-UA" sz="2400" dirty="0"/>
        </a:p>
      </dgm:t>
    </dgm:pt>
    <dgm:pt modelId="{440E742E-50B5-4622-91D7-A125A38B648C}" type="parTrans" cxnId="{D9D83254-8932-4ACE-AAA2-43A325C79598}">
      <dgm:prSet/>
      <dgm:spPr/>
      <dgm:t>
        <a:bodyPr/>
        <a:lstStyle/>
        <a:p>
          <a:endParaRPr lang="uk-UA"/>
        </a:p>
      </dgm:t>
    </dgm:pt>
    <dgm:pt modelId="{56D367F4-CE98-44AD-B658-DA799B1112B7}" type="sibTrans" cxnId="{D9D83254-8932-4ACE-AAA2-43A325C79598}">
      <dgm:prSet/>
      <dgm:spPr/>
      <dgm:t>
        <a:bodyPr/>
        <a:lstStyle/>
        <a:p>
          <a:endParaRPr lang="uk-UA"/>
        </a:p>
      </dgm:t>
    </dgm:pt>
    <dgm:pt modelId="{4306DCDD-61D8-4F83-B6A9-3A4C88B6421B}">
      <dgm:prSet phldrT="[Текст]" custT="1"/>
      <dgm:spPr/>
      <dgm:t>
        <a:bodyPr/>
        <a:lstStyle/>
        <a:p>
          <a:r>
            <a:rPr lang="uk-UA" sz="2400" dirty="0" smtClean="0"/>
            <a:t>кристалізація аморфних сплавів;</a:t>
          </a:r>
          <a:endParaRPr lang="uk-UA" sz="2400" dirty="0"/>
        </a:p>
      </dgm:t>
    </dgm:pt>
    <dgm:pt modelId="{0BB6AC28-8580-424C-8279-123F49592D9A}" type="parTrans" cxnId="{06A36D40-37B7-461B-9BAF-D24E35FE9CE9}">
      <dgm:prSet/>
      <dgm:spPr/>
      <dgm:t>
        <a:bodyPr/>
        <a:lstStyle/>
        <a:p>
          <a:endParaRPr lang="uk-UA"/>
        </a:p>
      </dgm:t>
    </dgm:pt>
    <dgm:pt modelId="{9A234A02-57B7-4522-BB23-52818612DED6}" type="sibTrans" cxnId="{06A36D40-37B7-461B-9BAF-D24E35FE9CE9}">
      <dgm:prSet/>
      <dgm:spPr/>
      <dgm:t>
        <a:bodyPr/>
        <a:lstStyle/>
        <a:p>
          <a:endParaRPr lang="uk-UA"/>
        </a:p>
      </dgm:t>
    </dgm:pt>
    <dgm:pt modelId="{8FD861D3-AD97-4243-9906-AEF030771114}">
      <dgm:prSet phldrT="[Текст]" custT="1"/>
      <dgm:spPr/>
      <dgm:t>
        <a:bodyPr/>
        <a:lstStyle/>
        <a:p>
          <a:r>
            <a:rPr lang="uk-UA" sz="2400" dirty="0" smtClean="0"/>
            <a:t>методи інтенсивної пластичної деформації; </a:t>
          </a:r>
          <a:endParaRPr lang="uk-UA" sz="2400" dirty="0"/>
        </a:p>
      </dgm:t>
    </dgm:pt>
    <dgm:pt modelId="{5EFB9AFF-7447-4241-A121-FE96BBF5A035}" type="parTrans" cxnId="{E5DB2AC9-8342-4B2F-A446-5B94EB81F427}">
      <dgm:prSet/>
      <dgm:spPr/>
      <dgm:t>
        <a:bodyPr/>
        <a:lstStyle/>
        <a:p>
          <a:endParaRPr lang="uk-UA"/>
        </a:p>
      </dgm:t>
    </dgm:pt>
    <dgm:pt modelId="{51763D02-8004-4E72-8AB9-7302409F3497}" type="sibTrans" cxnId="{E5DB2AC9-8342-4B2F-A446-5B94EB81F427}">
      <dgm:prSet/>
      <dgm:spPr/>
      <dgm:t>
        <a:bodyPr/>
        <a:lstStyle/>
        <a:p>
          <a:endParaRPr lang="uk-UA"/>
        </a:p>
      </dgm:t>
    </dgm:pt>
    <dgm:pt modelId="{40DAED9F-58DF-49F7-BC23-4893CF3907D9}">
      <dgm:prSet phldrT="[Текст]" custT="1"/>
      <dgm:spPr/>
      <dgm:t>
        <a:bodyPr/>
        <a:lstStyle/>
        <a:p>
          <a:r>
            <a:rPr lang="uk-UA" sz="2400" dirty="0" smtClean="0"/>
            <a:t>комплексні методи – використання декількох підходів.</a:t>
          </a:r>
          <a:endParaRPr lang="uk-UA" sz="2400" dirty="0"/>
        </a:p>
      </dgm:t>
    </dgm:pt>
    <dgm:pt modelId="{972CBBE3-50EF-485A-93BE-9F5EC72AD091}" type="parTrans" cxnId="{F1C73AE4-8CE7-4DCE-BEBB-339A6FEF08D5}">
      <dgm:prSet/>
      <dgm:spPr/>
      <dgm:t>
        <a:bodyPr/>
        <a:lstStyle/>
        <a:p>
          <a:endParaRPr lang="uk-UA"/>
        </a:p>
      </dgm:t>
    </dgm:pt>
    <dgm:pt modelId="{7D5C7333-3022-4A2F-9CE4-EFD9FF34B743}" type="sibTrans" cxnId="{F1C73AE4-8CE7-4DCE-BEBB-339A6FEF08D5}">
      <dgm:prSet/>
      <dgm:spPr/>
      <dgm:t>
        <a:bodyPr/>
        <a:lstStyle/>
        <a:p>
          <a:endParaRPr lang="uk-UA"/>
        </a:p>
      </dgm:t>
    </dgm:pt>
    <dgm:pt modelId="{C7C61BFA-6898-4729-8F6E-B51F58314CAD}" type="pres">
      <dgm:prSet presAssocID="{59393121-7CED-495C-BE36-5CFF3E134A93}" presName="linearFlow" presStyleCnt="0">
        <dgm:presLayoutVars>
          <dgm:dir/>
          <dgm:resizeHandles val="exact"/>
        </dgm:presLayoutVars>
      </dgm:prSet>
      <dgm:spPr/>
    </dgm:pt>
    <dgm:pt modelId="{3E6B32E2-808F-4D03-B00C-5A72C66F0FDC}" type="pres">
      <dgm:prSet presAssocID="{EF35A366-DF77-4E19-ACA1-1AE0D03862AC}" presName="composite" presStyleCnt="0"/>
      <dgm:spPr/>
    </dgm:pt>
    <dgm:pt modelId="{84B50FE2-3F5D-4C69-B330-1220F6F2EC16}" type="pres">
      <dgm:prSet presAssocID="{EF35A366-DF77-4E19-ACA1-1AE0D03862AC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AEB6E4-CAD5-4F06-BE18-906AC0505D16}" type="pres">
      <dgm:prSet presAssocID="{EF35A366-DF77-4E19-ACA1-1AE0D03862A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3BEEC6-EAE1-4ED2-BD11-07F2E76B46B8}" type="pres">
      <dgm:prSet presAssocID="{9885C916-013E-401F-8717-3FDE9C9215B6}" presName="spacing" presStyleCnt="0"/>
      <dgm:spPr/>
    </dgm:pt>
    <dgm:pt modelId="{EF138AD4-078D-4ED0-A130-6F87D6FC9BD5}" type="pres">
      <dgm:prSet presAssocID="{3D5DDDD3-97F9-41AD-960A-BD97B21A509A}" presName="composite" presStyleCnt="0"/>
      <dgm:spPr/>
    </dgm:pt>
    <dgm:pt modelId="{9F6AF35D-0969-4EBA-BB8E-2EA07254291E}" type="pres">
      <dgm:prSet presAssocID="{3D5DDDD3-97F9-41AD-960A-BD97B21A509A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C06456-8E72-4A4D-A341-1EE59C57C2A4}" type="pres">
      <dgm:prSet presAssocID="{3D5DDDD3-97F9-41AD-960A-BD97B21A509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1315A3-C202-4798-931B-CA57645D2A88}" type="pres">
      <dgm:prSet presAssocID="{56D367F4-CE98-44AD-B658-DA799B1112B7}" presName="spacing" presStyleCnt="0"/>
      <dgm:spPr/>
    </dgm:pt>
    <dgm:pt modelId="{A40ECE83-B93F-413B-8191-D2F38ED0309B}" type="pres">
      <dgm:prSet presAssocID="{4306DCDD-61D8-4F83-B6A9-3A4C88B6421B}" presName="composite" presStyleCnt="0"/>
      <dgm:spPr/>
    </dgm:pt>
    <dgm:pt modelId="{7659E0A5-B7A8-429D-AC5E-E0AD790E641E}" type="pres">
      <dgm:prSet presAssocID="{4306DCDD-61D8-4F83-B6A9-3A4C88B6421B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C2B3E17-926C-4E4C-B7C8-63C597642952}" type="pres">
      <dgm:prSet presAssocID="{4306DCDD-61D8-4F83-B6A9-3A4C88B6421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B46E21-D39C-4C3C-9D4B-28E73597A897}" type="pres">
      <dgm:prSet presAssocID="{9A234A02-57B7-4522-BB23-52818612DED6}" presName="spacing" presStyleCnt="0"/>
      <dgm:spPr/>
    </dgm:pt>
    <dgm:pt modelId="{D4BF8A38-0C2E-4A7B-86B4-9C3C3CC73822}" type="pres">
      <dgm:prSet presAssocID="{8FD861D3-AD97-4243-9906-AEF030771114}" presName="composite" presStyleCnt="0"/>
      <dgm:spPr/>
    </dgm:pt>
    <dgm:pt modelId="{E91175DA-9339-4285-877F-AECAABBAC93E}" type="pres">
      <dgm:prSet presAssocID="{8FD861D3-AD97-4243-9906-AEF030771114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DF545C4-1159-4EEE-BF13-4FC44F1C79D8}" type="pres">
      <dgm:prSet presAssocID="{8FD861D3-AD97-4243-9906-AEF03077111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F8409C-74F2-4368-B36A-DC20DB272072}" type="pres">
      <dgm:prSet presAssocID="{51763D02-8004-4E72-8AB9-7302409F3497}" presName="spacing" presStyleCnt="0"/>
      <dgm:spPr/>
    </dgm:pt>
    <dgm:pt modelId="{1C7B3051-326D-447A-B236-C8CCB7A154A4}" type="pres">
      <dgm:prSet presAssocID="{40DAED9F-58DF-49F7-BC23-4893CF3907D9}" presName="composite" presStyleCnt="0"/>
      <dgm:spPr/>
    </dgm:pt>
    <dgm:pt modelId="{5B7EE6A9-E8F2-47B0-8713-5F53EB19E635}" type="pres">
      <dgm:prSet presAssocID="{40DAED9F-58DF-49F7-BC23-4893CF3907D9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1D235A4-82FC-48A5-98CB-14BED4E9AE87}" type="pres">
      <dgm:prSet presAssocID="{40DAED9F-58DF-49F7-BC23-4893CF3907D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6DF22D1-CBB8-4061-ADEF-C390C127935B}" type="presOf" srcId="{59393121-7CED-495C-BE36-5CFF3E134A93}" destId="{C7C61BFA-6898-4729-8F6E-B51F58314CAD}" srcOrd="0" destOrd="0" presId="urn:microsoft.com/office/officeart/2005/8/layout/vList3"/>
    <dgm:cxn modelId="{06A36D40-37B7-461B-9BAF-D24E35FE9CE9}" srcId="{59393121-7CED-495C-BE36-5CFF3E134A93}" destId="{4306DCDD-61D8-4F83-B6A9-3A4C88B6421B}" srcOrd="2" destOrd="0" parTransId="{0BB6AC28-8580-424C-8279-123F49592D9A}" sibTransId="{9A234A02-57B7-4522-BB23-52818612DED6}"/>
    <dgm:cxn modelId="{1AA85470-B1E8-44D8-9AB9-3AE4310A8DAB}" type="presOf" srcId="{4306DCDD-61D8-4F83-B6A9-3A4C88B6421B}" destId="{2C2B3E17-926C-4E4C-B7C8-63C597642952}" srcOrd="0" destOrd="0" presId="urn:microsoft.com/office/officeart/2005/8/layout/vList3"/>
    <dgm:cxn modelId="{F1C73AE4-8CE7-4DCE-BEBB-339A6FEF08D5}" srcId="{59393121-7CED-495C-BE36-5CFF3E134A93}" destId="{40DAED9F-58DF-49F7-BC23-4893CF3907D9}" srcOrd="4" destOrd="0" parTransId="{972CBBE3-50EF-485A-93BE-9F5EC72AD091}" sibTransId="{7D5C7333-3022-4A2F-9CE4-EFD9FF34B743}"/>
    <dgm:cxn modelId="{4C874206-CAD6-4CBF-8654-7E745CE1D3BF}" type="presOf" srcId="{3D5DDDD3-97F9-41AD-960A-BD97B21A509A}" destId="{EFC06456-8E72-4A4D-A341-1EE59C57C2A4}" srcOrd="0" destOrd="0" presId="urn:microsoft.com/office/officeart/2005/8/layout/vList3"/>
    <dgm:cxn modelId="{F97F7CA5-12F5-44E7-9761-573850D7A11B}" type="presOf" srcId="{8FD861D3-AD97-4243-9906-AEF030771114}" destId="{4DF545C4-1159-4EEE-BF13-4FC44F1C79D8}" srcOrd="0" destOrd="0" presId="urn:microsoft.com/office/officeart/2005/8/layout/vList3"/>
    <dgm:cxn modelId="{A2D9A0A2-66C5-4A6D-9E85-01468F628CCA}" type="presOf" srcId="{EF35A366-DF77-4E19-ACA1-1AE0D03862AC}" destId="{F9AEB6E4-CAD5-4F06-BE18-906AC0505D16}" srcOrd="0" destOrd="0" presId="urn:microsoft.com/office/officeart/2005/8/layout/vList3"/>
    <dgm:cxn modelId="{47415874-DBA3-4236-B6C8-8F3A93EA07D7}" type="presOf" srcId="{40DAED9F-58DF-49F7-BC23-4893CF3907D9}" destId="{91D235A4-82FC-48A5-98CB-14BED4E9AE87}" srcOrd="0" destOrd="0" presId="urn:microsoft.com/office/officeart/2005/8/layout/vList3"/>
    <dgm:cxn modelId="{842433C7-D64C-41AE-B9A3-7930AF0BCC33}" srcId="{59393121-7CED-495C-BE36-5CFF3E134A93}" destId="{EF35A366-DF77-4E19-ACA1-1AE0D03862AC}" srcOrd="0" destOrd="0" parTransId="{67088C4E-57B7-4835-910D-05106F9F778E}" sibTransId="{9885C916-013E-401F-8717-3FDE9C9215B6}"/>
    <dgm:cxn modelId="{E5DB2AC9-8342-4B2F-A446-5B94EB81F427}" srcId="{59393121-7CED-495C-BE36-5CFF3E134A93}" destId="{8FD861D3-AD97-4243-9906-AEF030771114}" srcOrd="3" destOrd="0" parTransId="{5EFB9AFF-7447-4241-A121-FE96BBF5A035}" sibTransId="{51763D02-8004-4E72-8AB9-7302409F3497}"/>
    <dgm:cxn modelId="{D9D83254-8932-4ACE-AAA2-43A325C79598}" srcId="{59393121-7CED-495C-BE36-5CFF3E134A93}" destId="{3D5DDDD3-97F9-41AD-960A-BD97B21A509A}" srcOrd="1" destOrd="0" parTransId="{440E742E-50B5-4622-91D7-A125A38B648C}" sibTransId="{56D367F4-CE98-44AD-B658-DA799B1112B7}"/>
    <dgm:cxn modelId="{2897DD45-824C-4A68-B31A-9A1AA9831705}" type="presParOf" srcId="{C7C61BFA-6898-4729-8F6E-B51F58314CAD}" destId="{3E6B32E2-808F-4D03-B00C-5A72C66F0FDC}" srcOrd="0" destOrd="0" presId="urn:microsoft.com/office/officeart/2005/8/layout/vList3"/>
    <dgm:cxn modelId="{64BC8F54-93AB-4FEF-B94C-A117B16C3826}" type="presParOf" srcId="{3E6B32E2-808F-4D03-B00C-5A72C66F0FDC}" destId="{84B50FE2-3F5D-4C69-B330-1220F6F2EC16}" srcOrd="0" destOrd="0" presId="urn:microsoft.com/office/officeart/2005/8/layout/vList3"/>
    <dgm:cxn modelId="{E0E5669A-DE34-44C6-B429-C3588C096DBE}" type="presParOf" srcId="{3E6B32E2-808F-4D03-B00C-5A72C66F0FDC}" destId="{F9AEB6E4-CAD5-4F06-BE18-906AC0505D16}" srcOrd="1" destOrd="0" presId="urn:microsoft.com/office/officeart/2005/8/layout/vList3"/>
    <dgm:cxn modelId="{48E0FE9F-F921-4BD6-B546-2F5C167039D3}" type="presParOf" srcId="{C7C61BFA-6898-4729-8F6E-B51F58314CAD}" destId="{353BEEC6-EAE1-4ED2-BD11-07F2E76B46B8}" srcOrd="1" destOrd="0" presId="urn:microsoft.com/office/officeart/2005/8/layout/vList3"/>
    <dgm:cxn modelId="{6DA6CF82-CD45-4F1F-A9CE-E70EA1F539CA}" type="presParOf" srcId="{C7C61BFA-6898-4729-8F6E-B51F58314CAD}" destId="{EF138AD4-078D-4ED0-A130-6F87D6FC9BD5}" srcOrd="2" destOrd="0" presId="urn:microsoft.com/office/officeart/2005/8/layout/vList3"/>
    <dgm:cxn modelId="{E588EB4D-2674-474F-B131-6F900506C675}" type="presParOf" srcId="{EF138AD4-078D-4ED0-A130-6F87D6FC9BD5}" destId="{9F6AF35D-0969-4EBA-BB8E-2EA07254291E}" srcOrd="0" destOrd="0" presId="urn:microsoft.com/office/officeart/2005/8/layout/vList3"/>
    <dgm:cxn modelId="{45B059DB-FCBE-4C3E-AED4-812CF50E96ED}" type="presParOf" srcId="{EF138AD4-078D-4ED0-A130-6F87D6FC9BD5}" destId="{EFC06456-8E72-4A4D-A341-1EE59C57C2A4}" srcOrd="1" destOrd="0" presId="urn:microsoft.com/office/officeart/2005/8/layout/vList3"/>
    <dgm:cxn modelId="{7F5AB29B-3C8E-467E-A558-BBF74F036277}" type="presParOf" srcId="{C7C61BFA-6898-4729-8F6E-B51F58314CAD}" destId="{691315A3-C202-4798-931B-CA57645D2A88}" srcOrd="3" destOrd="0" presId="urn:microsoft.com/office/officeart/2005/8/layout/vList3"/>
    <dgm:cxn modelId="{C6412F3D-0990-4169-B1D7-7B2DEF58BE1D}" type="presParOf" srcId="{C7C61BFA-6898-4729-8F6E-B51F58314CAD}" destId="{A40ECE83-B93F-413B-8191-D2F38ED0309B}" srcOrd="4" destOrd="0" presId="urn:microsoft.com/office/officeart/2005/8/layout/vList3"/>
    <dgm:cxn modelId="{0882CF37-100F-4FFF-8B6B-0C17919416C3}" type="presParOf" srcId="{A40ECE83-B93F-413B-8191-D2F38ED0309B}" destId="{7659E0A5-B7A8-429D-AC5E-E0AD790E641E}" srcOrd="0" destOrd="0" presId="urn:microsoft.com/office/officeart/2005/8/layout/vList3"/>
    <dgm:cxn modelId="{BBA052B0-CA0A-485A-8B55-A9931C97F1CA}" type="presParOf" srcId="{A40ECE83-B93F-413B-8191-D2F38ED0309B}" destId="{2C2B3E17-926C-4E4C-B7C8-63C597642952}" srcOrd="1" destOrd="0" presId="urn:microsoft.com/office/officeart/2005/8/layout/vList3"/>
    <dgm:cxn modelId="{609BCE89-92C2-4425-8EF7-16F298505904}" type="presParOf" srcId="{C7C61BFA-6898-4729-8F6E-B51F58314CAD}" destId="{EDB46E21-D39C-4C3C-9D4B-28E73597A897}" srcOrd="5" destOrd="0" presId="urn:microsoft.com/office/officeart/2005/8/layout/vList3"/>
    <dgm:cxn modelId="{D111B45C-9B10-4A11-B60A-B34A8145BBB5}" type="presParOf" srcId="{C7C61BFA-6898-4729-8F6E-B51F58314CAD}" destId="{D4BF8A38-0C2E-4A7B-86B4-9C3C3CC73822}" srcOrd="6" destOrd="0" presId="urn:microsoft.com/office/officeart/2005/8/layout/vList3"/>
    <dgm:cxn modelId="{5C59B8BD-4176-48D1-84CB-FAD174B90E74}" type="presParOf" srcId="{D4BF8A38-0C2E-4A7B-86B4-9C3C3CC73822}" destId="{E91175DA-9339-4285-877F-AECAABBAC93E}" srcOrd="0" destOrd="0" presId="urn:microsoft.com/office/officeart/2005/8/layout/vList3"/>
    <dgm:cxn modelId="{E94066B0-599E-4D4D-9633-B8E5DFB99C5C}" type="presParOf" srcId="{D4BF8A38-0C2E-4A7B-86B4-9C3C3CC73822}" destId="{4DF545C4-1159-4EEE-BF13-4FC44F1C79D8}" srcOrd="1" destOrd="0" presId="urn:microsoft.com/office/officeart/2005/8/layout/vList3"/>
    <dgm:cxn modelId="{4203AF5C-0D1D-4339-ADEC-C882D3AECCCB}" type="presParOf" srcId="{C7C61BFA-6898-4729-8F6E-B51F58314CAD}" destId="{08F8409C-74F2-4368-B36A-DC20DB272072}" srcOrd="7" destOrd="0" presId="urn:microsoft.com/office/officeart/2005/8/layout/vList3"/>
    <dgm:cxn modelId="{A8744AA6-6A6B-4D17-8B28-44497DFADBC4}" type="presParOf" srcId="{C7C61BFA-6898-4729-8F6E-B51F58314CAD}" destId="{1C7B3051-326D-447A-B236-C8CCB7A154A4}" srcOrd="8" destOrd="0" presId="urn:microsoft.com/office/officeart/2005/8/layout/vList3"/>
    <dgm:cxn modelId="{B0321384-D1FE-4E60-88CC-780C619EDEE1}" type="presParOf" srcId="{1C7B3051-326D-447A-B236-C8CCB7A154A4}" destId="{5B7EE6A9-E8F2-47B0-8713-5F53EB19E635}" srcOrd="0" destOrd="0" presId="urn:microsoft.com/office/officeart/2005/8/layout/vList3"/>
    <dgm:cxn modelId="{90DC4DD8-3C9A-48B5-A77E-CEC6F4C94C39}" type="presParOf" srcId="{1C7B3051-326D-447A-B236-C8CCB7A154A4}" destId="{91D235A4-82FC-48A5-98CB-14BED4E9AE8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62DE5-CD41-4A2A-AF3A-0AC4B39F9B1C}" type="doc">
      <dgm:prSet loTypeId="urn:microsoft.com/office/officeart/2005/8/layout/target3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uk-UA"/>
        </a:p>
      </dgm:t>
    </dgm:pt>
    <dgm:pt modelId="{BD345674-13AF-46D7-B10F-FDC8D6D56D2F}">
      <dgm:prSet phldrT="[Текст]" custT="1"/>
      <dgm:spPr/>
      <dgm:t>
        <a:bodyPr/>
        <a:lstStyle/>
        <a:p>
          <a:r>
            <a:rPr lang="uk-UA" sz="2400" dirty="0" smtClean="0"/>
            <a:t>висока швидкість утворення центрів зародження частинок;</a:t>
          </a:r>
          <a:endParaRPr lang="uk-UA" sz="2400" dirty="0"/>
        </a:p>
      </dgm:t>
    </dgm:pt>
    <dgm:pt modelId="{160AF0C2-17AF-4A82-A1B1-E41204AF63ED}" type="parTrans" cxnId="{5F6DDC6E-74E9-40E1-894B-D2712FDA1650}">
      <dgm:prSet/>
      <dgm:spPr/>
      <dgm:t>
        <a:bodyPr/>
        <a:lstStyle/>
        <a:p>
          <a:endParaRPr lang="uk-UA"/>
        </a:p>
      </dgm:t>
    </dgm:pt>
    <dgm:pt modelId="{8AC669D2-0DA0-43BC-B0FA-C228A9EB8A78}" type="sibTrans" cxnId="{5F6DDC6E-74E9-40E1-894B-D2712FDA1650}">
      <dgm:prSet/>
      <dgm:spPr/>
      <dgm:t>
        <a:bodyPr/>
        <a:lstStyle/>
        <a:p>
          <a:endParaRPr lang="uk-UA"/>
        </a:p>
      </dgm:t>
    </dgm:pt>
    <dgm:pt modelId="{17BAAD49-6C9D-4EAF-802D-65391D9CEEBA}">
      <dgm:prSet phldrT="[Текст]" custT="1"/>
      <dgm:spPr/>
      <dgm:t>
        <a:bodyPr/>
        <a:lstStyle/>
        <a:p>
          <a:r>
            <a:rPr lang="uk-UA" sz="2400" dirty="0" smtClean="0"/>
            <a:t>повільний ріст частинок; </a:t>
          </a:r>
          <a:endParaRPr lang="uk-UA" sz="2400" dirty="0"/>
        </a:p>
      </dgm:t>
    </dgm:pt>
    <dgm:pt modelId="{5ED55F11-F219-4B91-B677-968A73DDE1F3}" type="parTrans" cxnId="{693F0991-635B-4B36-A8E2-B6E721762FD3}">
      <dgm:prSet/>
      <dgm:spPr/>
      <dgm:t>
        <a:bodyPr/>
        <a:lstStyle/>
        <a:p>
          <a:endParaRPr lang="uk-UA"/>
        </a:p>
      </dgm:t>
    </dgm:pt>
    <dgm:pt modelId="{6B7D536F-6AF9-44C1-B74F-CD028776F1E6}" type="sibTrans" cxnId="{693F0991-635B-4B36-A8E2-B6E721762FD3}">
      <dgm:prSet/>
      <dgm:spPr/>
      <dgm:t>
        <a:bodyPr/>
        <a:lstStyle/>
        <a:p>
          <a:endParaRPr lang="uk-UA"/>
        </a:p>
      </dgm:t>
    </dgm:pt>
    <dgm:pt modelId="{6DAAC6BA-6191-411C-BD67-3D6C5C741344}">
      <dgm:prSet phldrT="[Текст]" custT="1"/>
      <dgm:spPr/>
      <dgm:t>
        <a:bodyPr/>
        <a:lstStyle/>
        <a:p>
          <a:r>
            <a:rPr lang="uk-UA" sz="2400" dirty="0" smtClean="0"/>
            <a:t>контрольованість параметрів процесу отримання. </a:t>
          </a:r>
          <a:endParaRPr lang="uk-UA" sz="2400" dirty="0"/>
        </a:p>
      </dgm:t>
    </dgm:pt>
    <dgm:pt modelId="{74F60CEE-7CD5-4B1D-B2FD-6AEE7934AA72}" type="parTrans" cxnId="{72287346-7641-4D20-9366-B0F75020E707}">
      <dgm:prSet/>
      <dgm:spPr/>
      <dgm:t>
        <a:bodyPr/>
        <a:lstStyle/>
        <a:p>
          <a:endParaRPr lang="uk-UA"/>
        </a:p>
      </dgm:t>
    </dgm:pt>
    <dgm:pt modelId="{6664F0FC-58D4-4153-9C8E-3BF62DA814A1}" type="sibTrans" cxnId="{72287346-7641-4D20-9366-B0F75020E707}">
      <dgm:prSet/>
      <dgm:spPr/>
      <dgm:t>
        <a:bodyPr/>
        <a:lstStyle/>
        <a:p>
          <a:endParaRPr lang="uk-UA"/>
        </a:p>
      </dgm:t>
    </dgm:pt>
    <dgm:pt modelId="{D091BA34-4188-42F4-9D32-75D7EC284497}">
      <dgm:prSet phldrT="[Текст]" custT="1"/>
      <dgm:spPr/>
      <dgm:t>
        <a:bodyPr/>
        <a:lstStyle/>
        <a:p>
          <a:r>
            <a:rPr lang="uk-UA" sz="2400" dirty="0" smtClean="0"/>
            <a:t>можливість контролю розміру частинок; </a:t>
          </a:r>
          <a:endParaRPr lang="uk-UA" sz="2400" dirty="0"/>
        </a:p>
      </dgm:t>
    </dgm:pt>
    <dgm:pt modelId="{852422D3-B311-4061-8EFC-DF4810C2924A}" type="parTrans" cxnId="{C4992AB7-F728-4304-9796-1B285CFBD079}">
      <dgm:prSet/>
      <dgm:spPr/>
      <dgm:t>
        <a:bodyPr/>
        <a:lstStyle/>
        <a:p>
          <a:endParaRPr lang="uk-UA"/>
        </a:p>
      </dgm:t>
    </dgm:pt>
    <dgm:pt modelId="{A698BAEF-8B54-4A44-8033-2ED512C4815F}" type="sibTrans" cxnId="{C4992AB7-F728-4304-9796-1B285CFBD079}">
      <dgm:prSet/>
      <dgm:spPr/>
      <dgm:t>
        <a:bodyPr/>
        <a:lstStyle/>
        <a:p>
          <a:endParaRPr lang="uk-UA"/>
        </a:p>
      </dgm:t>
    </dgm:pt>
    <dgm:pt modelId="{79952665-7201-4C97-952B-0303A9DDD4E8}">
      <dgm:prSet phldrT="[Текст]" custT="1"/>
      <dgm:spPr/>
      <dgm:t>
        <a:bodyPr/>
        <a:lstStyle/>
        <a:p>
          <a:r>
            <a:rPr lang="uk-UA" sz="2400" dirty="0" smtClean="0"/>
            <a:t>малі значення дисперсії; </a:t>
          </a:r>
          <a:endParaRPr lang="uk-UA" sz="2400" dirty="0"/>
        </a:p>
      </dgm:t>
    </dgm:pt>
    <dgm:pt modelId="{E652344E-28D9-4449-8DB0-917639F1DAEF}" type="parTrans" cxnId="{AB3BD2C7-030C-4154-BA68-342AD629581C}">
      <dgm:prSet/>
      <dgm:spPr/>
      <dgm:t>
        <a:bodyPr/>
        <a:lstStyle/>
        <a:p>
          <a:endParaRPr lang="uk-UA"/>
        </a:p>
      </dgm:t>
    </dgm:pt>
    <dgm:pt modelId="{E1F5A6FA-DBDB-43A2-8345-9FD24E051EF1}" type="sibTrans" cxnId="{AB3BD2C7-030C-4154-BA68-342AD629581C}">
      <dgm:prSet/>
      <dgm:spPr/>
      <dgm:t>
        <a:bodyPr/>
        <a:lstStyle/>
        <a:p>
          <a:endParaRPr lang="uk-UA"/>
        </a:p>
      </dgm:t>
    </dgm:pt>
    <dgm:pt modelId="{82CBB200-B609-43F1-91CE-851409ED9D7A}">
      <dgm:prSet custT="1"/>
      <dgm:spPr/>
      <dgm:t>
        <a:bodyPr/>
        <a:lstStyle/>
        <a:p>
          <a:r>
            <a:rPr lang="uk-UA" sz="2400" dirty="0" smtClean="0"/>
            <a:t>повторюваність хімічного і фазового складу частинок; </a:t>
          </a:r>
          <a:endParaRPr lang="uk-UA" sz="2400" dirty="0"/>
        </a:p>
      </dgm:t>
    </dgm:pt>
    <dgm:pt modelId="{642ACF79-1C07-4D5F-9476-F4E443F586EE}" type="parTrans" cxnId="{481421DD-DD12-4920-968E-3E07269416BB}">
      <dgm:prSet/>
      <dgm:spPr/>
      <dgm:t>
        <a:bodyPr/>
        <a:lstStyle/>
        <a:p>
          <a:endParaRPr lang="uk-UA"/>
        </a:p>
      </dgm:t>
    </dgm:pt>
    <dgm:pt modelId="{F2C79FB5-D6BA-487C-8154-525CAF5D5150}" type="sibTrans" cxnId="{481421DD-DD12-4920-968E-3E07269416BB}">
      <dgm:prSet/>
      <dgm:spPr/>
      <dgm:t>
        <a:bodyPr/>
        <a:lstStyle/>
        <a:p>
          <a:endParaRPr lang="uk-UA"/>
        </a:p>
      </dgm:t>
    </dgm:pt>
    <dgm:pt modelId="{8CD4CD8D-B47B-4855-A1A2-ECE3090386D2}" type="pres">
      <dgm:prSet presAssocID="{5FC62DE5-CD41-4A2A-AF3A-0AC4B39F9B1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22FE07-7B51-4719-8BE8-7FDD5E0F0421}" type="pres">
      <dgm:prSet presAssocID="{BD345674-13AF-46D7-B10F-FDC8D6D56D2F}" presName="circle1" presStyleLbl="node1" presStyleIdx="0" presStyleCnt="6"/>
      <dgm:spPr>
        <a:solidFill>
          <a:srgbClr val="662F8F"/>
        </a:solidFill>
      </dgm:spPr>
    </dgm:pt>
    <dgm:pt modelId="{B9E00F6D-234C-4E26-891F-CBE104D76979}" type="pres">
      <dgm:prSet presAssocID="{BD345674-13AF-46D7-B10F-FDC8D6D56D2F}" presName="space" presStyleCnt="0"/>
      <dgm:spPr/>
    </dgm:pt>
    <dgm:pt modelId="{12F0DF8E-53E8-410D-8C46-A35C612C7E59}" type="pres">
      <dgm:prSet presAssocID="{BD345674-13AF-46D7-B10F-FDC8D6D56D2F}" presName="rect1" presStyleLbl="alignAcc1" presStyleIdx="0" presStyleCnt="6"/>
      <dgm:spPr/>
      <dgm:t>
        <a:bodyPr/>
        <a:lstStyle/>
        <a:p>
          <a:endParaRPr lang="uk-UA"/>
        </a:p>
      </dgm:t>
    </dgm:pt>
    <dgm:pt modelId="{B721E023-0DBD-464C-84BD-A284C4D1CBE8}" type="pres">
      <dgm:prSet presAssocID="{17BAAD49-6C9D-4EAF-802D-65391D9CEEBA}" presName="vertSpace2" presStyleLbl="node1" presStyleIdx="0" presStyleCnt="6"/>
      <dgm:spPr/>
    </dgm:pt>
    <dgm:pt modelId="{65803C53-F41C-45DA-9A5F-CD409C33A3AA}" type="pres">
      <dgm:prSet presAssocID="{17BAAD49-6C9D-4EAF-802D-65391D9CEEBA}" presName="circle2" presStyleLbl="node1" presStyleIdx="1" presStyleCnt="6"/>
      <dgm:spPr>
        <a:solidFill>
          <a:srgbClr val="794ABE"/>
        </a:solidFill>
      </dgm:spPr>
    </dgm:pt>
    <dgm:pt modelId="{2688F653-DA58-4D68-ABBE-2ACDA1EF4ECC}" type="pres">
      <dgm:prSet presAssocID="{17BAAD49-6C9D-4EAF-802D-65391D9CEEBA}" presName="rect2" presStyleLbl="alignAcc1" presStyleIdx="1" presStyleCnt="6"/>
      <dgm:spPr/>
      <dgm:t>
        <a:bodyPr/>
        <a:lstStyle/>
        <a:p>
          <a:endParaRPr lang="uk-UA"/>
        </a:p>
      </dgm:t>
    </dgm:pt>
    <dgm:pt modelId="{57CE5E0D-A008-4D60-961E-9AC0F48B3E9E}" type="pres">
      <dgm:prSet presAssocID="{D091BA34-4188-42F4-9D32-75D7EC284497}" presName="vertSpace3" presStyleLbl="node1" presStyleIdx="1" presStyleCnt="6"/>
      <dgm:spPr/>
    </dgm:pt>
    <dgm:pt modelId="{CA64E404-6C12-4363-9C19-E4B943D45696}" type="pres">
      <dgm:prSet presAssocID="{D091BA34-4188-42F4-9D32-75D7EC284497}" presName="circle3" presStyleLbl="node1" presStyleIdx="2" presStyleCnt="6"/>
      <dgm:spPr>
        <a:solidFill>
          <a:srgbClr val="A881CF"/>
        </a:solidFill>
      </dgm:spPr>
    </dgm:pt>
    <dgm:pt modelId="{BCA35C9B-BFC8-4E0F-926B-36A8B368E89E}" type="pres">
      <dgm:prSet presAssocID="{D091BA34-4188-42F4-9D32-75D7EC284497}" presName="rect3" presStyleLbl="alignAcc1" presStyleIdx="2" presStyleCnt="6"/>
      <dgm:spPr/>
      <dgm:t>
        <a:bodyPr/>
        <a:lstStyle/>
        <a:p>
          <a:endParaRPr lang="uk-UA"/>
        </a:p>
      </dgm:t>
    </dgm:pt>
    <dgm:pt modelId="{2BF6E5DB-8DFE-4CC4-BA81-4E1B8D50D6DB}" type="pres">
      <dgm:prSet presAssocID="{79952665-7201-4C97-952B-0303A9DDD4E8}" presName="vertSpace4" presStyleLbl="node1" presStyleIdx="2" presStyleCnt="6"/>
      <dgm:spPr/>
    </dgm:pt>
    <dgm:pt modelId="{C8A07BD6-877B-4544-B442-0E0183DEC04C}" type="pres">
      <dgm:prSet presAssocID="{79952665-7201-4C97-952B-0303A9DDD4E8}" presName="circle4" presStyleLbl="node1" presStyleIdx="3" presStyleCnt="6"/>
      <dgm:spPr>
        <a:solidFill>
          <a:srgbClr val="D9B7E3"/>
        </a:solidFill>
      </dgm:spPr>
    </dgm:pt>
    <dgm:pt modelId="{29B41670-C440-496C-8C3F-4DD080DF288D}" type="pres">
      <dgm:prSet presAssocID="{79952665-7201-4C97-952B-0303A9DDD4E8}" presName="rect4" presStyleLbl="alignAcc1" presStyleIdx="3" presStyleCnt="6"/>
      <dgm:spPr/>
      <dgm:t>
        <a:bodyPr/>
        <a:lstStyle/>
        <a:p>
          <a:endParaRPr lang="uk-UA"/>
        </a:p>
      </dgm:t>
    </dgm:pt>
    <dgm:pt modelId="{5396BF72-AEF2-4A6F-97AA-9F6AFCD15ADA}" type="pres">
      <dgm:prSet presAssocID="{82CBB200-B609-43F1-91CE-851409ED9D7A}" presName="vertSpace5" presStyleLbl="node1" presStyleIdx="3" presStyleCnt="6"/>
      <dgm:spPr/>
    </dgm:pt>
    <dgm:pt modelId="{3AC1C9EA-62B4-42A9-9DE0-E91C9B36CFBB}" type="pres">
      <dgm:prSet presAssocID="{82CBB200-B609-43F1-91CE-851409ED9D7A}" presName="circle5" presStyleLbl="node1" presStyleIdx="4" presStyleCnt="6"/>
      <dgm:spPr>
        <a:solidFill>
          <a:srgbClr val="B980D0"/>
        </a:solidFill>
      </dgm:spPr>
    </dgm:pt>
    <dgm:pt modelId="{CD05D22A-BD37-4168-90FE-E50C5C422CDA}" type="pres">
      <dgm:prSet presAssocID="{82CBB200-B609-43F1-91CE-851409ED9D7A}" presName="rect5" presStyleLbl="alignAcc1" presStyleIdx="4" presStyleCnt="6"/>
      <dgm:spPr/>
      <dgm:t>
        <a:bodyPr/>
        <a:lstStyle/>
        <a:p>
          <a:endParaRPr lang="uk-UA"/>
        </a:p>
      </dgm:t>
    </dgm:pt>
    <dgm:pt modelId="{7695605B-3AF2-465A-A644-14CB96721172}" type="pres">
      <dgm:prSet presAssocID="{6DAAC6BA-6191-411C-BD67-3D6C5C741344}" presName="vertSpace6" presStyleLbl="node1" presStyleIdx="4" presStyleCnt="6"/>
      <dgm:spPr/>
    </dgm:pt>
    <dgm:pt modelId="{41785E90-C6FE-4437-AD0E-A6FEF01F973A}" type="pres">
      <dgm:prSet presAssocID="{6DAAC6BA-6191-411C-BD67-3D6C5C741344}" presName="circle6" presStyleLbl="node1" presStyleIdx="5" presStyleCnt="6"/>
      <dgm:spPr>
        <a:solidFill>
          <a:srgbClr val="A348C0"/>
        </a:solidFill>
      </dgm:spPr>
    </dgm:pt>
    <dgm:pt modelId="{38CE34ED-2FC4-4931-814C-4D924CB12757}" type="pres">
      <dgm:prSet presAssocID="{6DAAC6BA-6191-411C-BD67-3D6C5C741344}" presName="rect6" presStyleLbl="alignAcc1" presStyleIdx="5" presStyleCnt="6"/>
      <dgm:spPr/>
      <dgm:t>
        <a:bodyPr/>
        <a:lstStyle/>
        <a:p>
          <a:endParaRPr lang="uk-UA"/>
        </a:p>
      </dgm:t>
    </dgm:pt>
    <dgm:pt modelId="{F525F0EC-8959-4660-B5E0-50D69BE1F4D8}" type="pres">
      <dgm:prSet presAssocID="{BD345674-13AF-46D7-B10F-FDC8D6D56D2F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401316-FE15-4E8C-A693-EE6A714CB029}" type="pres">
      <dgm:prSet presAssocID="{17BAAD49-6C9D-4EAF-802D-65391D9CEEBA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DFD362-50AD-4EEF-861E-6E6183C89E7B}" type="pres">
      <dgm:prSet presAssocID="{D091BA34-4188-42F4-9D32-75D7EC284497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E4DDC8-56D3-429C-AEBA-FB1C50C20D8E}" type="pres">
      <dgm:prSet presAssocID="{79952665-7201-4C97-952B-0303A9DDD4E8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C040A2-59D6-49B2-A66A-FE2500CFC117}" type="pres">
      <dgm:prSet presAssocID="{82CBB200-B609-43F1-91CE-851409ED9D7A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8E01F1-4367-4CF6-85FA-5930F6565EE9}" type="pres">
      <dgm:prSet presAssocID="{6DAAC6BA-6191-411C-BD67-3D6C5C741344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4D9239F-EE40-4478-A862-BE3B46E08622}" type="presOf" srcId="{6DAAC6BA-6191-411C-BD67-3D6C5C741344}" destId="{38CE34ED-2FC4-4931-814C-4D924CB12757}" srcOrd="0" destOrd="0" presId="urn:microsoft.com/office/officeart/2005/8/layout/target3"/>
    <dgm:cxn modelId="{AB3BD2C7-030C-4154-BA68-342AD629581C}" srcId="{5FC62DE5-CD41-4A2A-AF3A-0AC4B39F9B1C}" destId="{79952665-7201-4C97-952B-0303A9DDD4E8}" srcOrd="3" destOrd="0" parTransId="{E652344E-28D9-4449-8DB0-917639F1DAEF}" sibTransId="{E1F5A6FA-DBDB-43A2-8345-9FD24E051EF1}"/>
    <dgm:cxn modelId="{E1B32FBA-20C6-4AC9-9289-4B6759D1C4E3}" type="presOf" srcId="{D091BA34-4188-42F4-9D32-75D7EC284497}" destId="{BCA35C9B-BFC8-4E0F-926B-36A8B368E89E}" srcOrd="0" destOrd="0" presId="urn:microsoft.com/office/officeart/2005/8/layout/target3"/>
    <dgm:cxn modelId="{481421DD-DD12-4920-968E-3E07269416BB}" srcId="{5FC62DE5-CD41-4A2A-AF3A-0AC4B39F9B1C}" destId="{82CBB200-B609-43F1-91CE-851409ED9D7A}" srcOrd="4" destOrd="0" parTransId="{642ACF79-1C07-4D5F-9476-F4E443F586EE}" sibTransId="{F2C79FB5-D6BA-487C-8154-525CAF5D5150}"/>
    <dgm:cxn modelId="{362CAB72-FF28-41A5-88BA-D54F9F3182B3}" type="presOf" srcId="{82CBB200-B609-43F1-91CE-851409ED9D7A}" destId="{CD05D22A-BD37-4168-90FE-E50C5C422CDA}" srcOrd="0" destOrd="0" presId="urn:microsoft.com/office/officeart/2005/8/layout/target3"/>
    <dgm:cxn modelId="{6C398313-53A5-40E8-A800-56098CE3F82D}" type="presOf" srcId="{D091BA34-4188-42F4-9D32-75D7EC284497}" destId="{19DFD362-50AD-4EEF-861E-6E6183C89E7B}" srcOrd="1" destOrd="0" presId="urn:microsoft.com/office/officeart/2005/8/layout/target3"/>
    <dgm:cxn modelId="{297D445B-E90D-40C7-B229-59E898A725DC}" type="presOf" srcId="{79952665-7201-4C97-952B-0303A9DDD4E8}" destId="{29B41670-C440-496C-8C3F-4DD080DF288D}" srcOrd="0" destOrd="0" presId="urn:microsoft.com/office/officeart/2005/8/layout/target3"/>
    <dgm:cxn modelId="{E3F20E4E-2D1C-4E60-96BD-06B03C780088}" type="presOf" srcId="{82CBB200-B609-43F1-91CE-851409ED9D7A}" destId="{F5C040A2-59D6-49B2-A66A-FE2500CFC117}" srcOrd="1" destOrd="0" presId="urn:microsoft.com/office/officeart/2005/8/layout/target3"/>
    <dgm:cxn modelId="{786A5EAA-A133-4BEF-849F-B3E8DD267197}" type="presOf" srcId="{17BAAD49-6C9D-4EAF-802D-65391D9CEEBA}" destId="{2688F653-DA58-4D68-ABBE-2ACDA1EF4ECC}" srcOrd="0" destOrd="0" presId="urn:microsoft.com/office/officeart/2005/8/layout/target3"/>
    <dgm:cxn modelId="{F389DEC8-E29C-43DF-A412-EC44B2452CA1}" type="presOf" srcId="{5FC62DE5-CD41-4A2A-AF3A-0AC4B39F9B1C}" destId="{8CD4CD8D-B47B-4855-A1A2-ECE3090386D2}" srcOrd="0" destOrd="0" presId="urn:microsoft.com/office/officeart/2005/8/layout/target3"/>
    <dgm:cxn modelId="{747308CB-B6F5-408F-8F0F-3D827620BCB6}" type="presOf" srcId="{BD345674-13AF-46D7-B10F-FDC8D6D56D2F}" destId="{12F0DF8E-53E8-410D-8C46-A35C612C7E59}" srcOrd="0" destOrd="0" presId="urn:microsoft.com/office/officeart/2005/8/layout/target3"/>
    <dgm:cxn modelId="{446F822A-1BDE-459F-A85F-289C1E836419}" type="presOf" srcId="{17BAAD49-6C9D-4EAF-802D-65391D9CEEBA}" destId="{5D401316-FE15-4E8C-A693-EE6A714CB029}" srcOrd="1" destOrd="0" presId="urn:microsoft.com/office/officeart/2005/8/layout/target3"/>
    <dgm:cxn modelId="{5F6DDC6E-74E9-40E1-894B-D2712FDA1650}" srcId="{5FC62DE5-CD41-4A2A-AF3A-0AC4B39F9B1C}" destId="{BD345674-13AF-46D7-B10F-FDC8D6D56D2F}" srcOrd="0" destOrd="0" parTransId="{160AF0C2-17AF-4A82-A1B1-E41204AF63ED}" sibTransId="{8AC669D2-0DA0-43BC-B0FA-C228A9EB8A78}"/>
    <dgm:cxn modelId="{DC3EBCF8-320B-4632-8A8E-A2C6706409AB}" type="presOf" srcId="{79952665-7201-4C97-952B-0303A9DDD4E8}" destId="{EBE4DDC8-56D3-429C-AEBA-FB1C50C20D8E}" srcOrd="1" destOrd="0" presId="urn:microsoft.com/office/officeart/2005/8/layout/target3"/>
    <dgm:cxn modelId="{0091C2B4-C7F7-4E8B-8A0E-7C8D2BE9386D}" type="presOf" srcId="{6DAAC6BA-6191-411C-BD67-3D6C5C741344}" destId="{408E01F1-4367-4CF6-85FA-5930F6565EE9}" srcOrd="1" destOrd="0" presId="urn:microsoft.com/office/officeart/2005/8/layout/target3"/>
    <dgm:cxn modelId="{C4992AB7-F728-4304-9796-1B285CFBD079}" srcId="{5FC62DE5-CD41-4A2A-AF3A-0AC4B39F9B1C}" destId="{D091BA34-4188-42F4-9D32-75D7EC284497}" srcOrd="2" destOrd="0" parTransId="{852422D3-B311-4061-8EFC-DF4810C2924A}" sibTransId="{A698BAEF-8B54-4A44-8033-2ED512C4815F}"/>
    <dgm:cxn modelId="{693F0991-635B-4B36-A8E2-B6E721762FD3}" srcId="{5FC62DE5-CD41-4A2A-AF3A-0AC4B39F9B1C}" destId="{17BAAD49-6C9D-4EAF-802D-65391D9CEEBA}" srcOrd="1" destOrd="0" parTransId="{5ED55F11-F219-4B91-B677-968A73DDE1F3}" sibTransId="{6B7D536F-6AF9-44C1-B74F-CD028776F1E6}"/>
    <dgm:cxn modelId="{1BB6413C-6049-4385-A61B-F86E9242A255}" type="presOf" srcId="{BD345674-13AF-46D7-B10F-FDC8D6D56D2F}" destId="{F525F0EC-8959-4660-B5E0-50D69BE1F4D8}" srcOrd="1" destOrd="0" presId="urn:microsoft.com/office/officeart/2005/8/layout/target3"/>
    <dgm:cxn modelId="{72287346-7641-4D20-9366-B0F75020E707}" srcId="{5FC62DE5-CD41-4A2A-AF3A-0AC4B39F9B1C}" destId="{6DAAC6BA-6191-411C-BD67-3D6C5C741344}" srcOrd="5" destOrd="0" parTransId="{74F60CEE-7CD5-4B1D-B2FD-6AEE7934AA72}" sibTransId="{6664F0FC-58D4-4153-9C8E-3BF62DA814A1}"/>
    <dgm:cxn modelId="{CC683204-E249-4DB5-B1E3-01A2DDAB870C}" type="presParOf" srcId="{8CD4CD8D-B47B-4855-A1A2-ECE3090386D2}" destId="{3422FE07-7B51-4719-8BE8-7FDD5E0F0421}" srcOrd="0" destOrd="0" presId="urn:microsoft.com/office/officeart/2005/8/layout/target3"/>
    <dgm:cxn modelId="{349894F9-3011-47F2-ACE7-9ECBD143F32F}" type="presParOf" srcId="{8CD4CD8D-B47B-4855-A1A2-ECE3090386D2}" destId="{B9E00F6D-234C-4E26-891F-CBE104D76979}" srcOrd="1" destOrd="0" presId="urn:microsoft.com/office/officeart/2005/8/layout/target3"/>
    <dgm:cxn modelId="{65E873D5-D04A-49D4-8F73-C60C8298253A}" type="presParOf" srcId="{8CD4CD8D-B47B-4855-A1A2-ECE3090386D2}" destId="{12F0DF8E-53E8-410D-8C46-A35C612C7E59}" srcOrd="2" destOrd="0" presId="urn:microsoft.com/office/officeart/2005/8/layout/target3"/>
    <dgm:cxn modelId="{A0FC2F6E-6856-46A8-84B3-880E474ED8FB}" type="presParOf" srcId="{8CD4CD8D-B47B-4855-A1A2-ECE3090386D2}" destId="{B721E023-0DBD-464C-84BD-A284C4D1CBE8}" srcOrd="3" destOrd="0" presId="urn:microsoft.com/office/officeart/2005/8/layout/target3"/>
    <dgm:cxn modelId="{2CA73942-C40A-4466-B8F7-2F3930FBEF4A}" type="presParOf" srcId="{8CD4CD8D-B47B-4855-A1A2-ECE3090386D2}" destId="{65803C53-F41C-45DA-9A5F-CD409C33A3AA}" srcOrd="4" destOrd="0" presId="urn:microsoft.com/office/officeart/2005/8/layout/target3"/>
    <dgm:cxn modelId="{74A489B4-FED7-48F1-942D-549A5BD8476F}" type="presParOf" srcId="{8CD4CD8D-B47B-4855-A1A2-ECE3090386D2}" destId="{2688F653-DA58-4D68-ABBE-2ACDA1EF4ECC}" srcOrd="5" destOrd="0" presId="urn:microsoft.com/office/officeart/2005/8/layout/target3"/>
    <dgm:cxn modelId="{7FA3367F-7071-4290-B1D5-8E32823350A6}" type="presParOf" srcId="{8CD4CD8D-B47B-4855-A1A2-ECE3090386D2}" destId="{57CE5E0D-A008-4D60-961E-9AC0F48B3E9E}" srcOrd="6" destOrd="0" presId="urn:microsoft.com/office/officeart/2005/8/layout/target3"/>
    <dgm:cxn modelId="{991DBA95-4A16-4A6F-9359-DC28098BA1FA}" type="presParOf" srcId="{8CD4CD8D-B47B-4855-A1A2-ECE3090386D2}" destId="{CA64E404-6C12-4363-9C19-E4B943D45696}" srcOrd="7" destOrd="0" presId="urn:microsoft.com/office/officeart/2005/8/layout/target3"/>
    <dgm:cxn modelId="{FF4C2EBB-5053-4CF6-B196-C35C841FC925}" type="presParOf" srcId="{8CD4CD8D-B47B-4855-A1A2-ECE3090386D2}" destId="{BCA35C9B-BFC8-4E0F-926B-36A8B368E89E}" srcOrd="8" destOrd="0" presId="urn:microsoft.com/office/officeart/2005/8/layout/target3"/>
    <dgm:cxn modelId="{6FB9A62B-7FE6-49A2-A911-65CBC62B4564}" type="presParOf" srcId="{8CD4CD8D-B47B-4855-A1A2-ECE3090386D2}" destId="{2BF6E5DB-8DFE-4CC4-BA81-4E1B8D50D6DB}" srcOrd="9" destOrd="0" presId="urn:microsoft.com/office/officeart/2005/8/layout/target3"/>
    <dgm:cxn modelId="{A840BB42-E5C4-42B8-B5FA-CF5F25EF8035}" type="presParOf" srcId="{8CD4CD8D-B47B-4855-A1A2-ECE3090386D2}" destId="{C8A07BD6-877B-4544-B442-0E0183DEC04C}" srcOrd="10" destOrd="0" presId="urn:microsoft.com/office/officeart/2005/8/layout/target3"/>
    <dgm:cxn modelId="{1DC8BC20-B48E-45F6-A3A4-31BF95473E20}" type="presParOf" srcId="{8CD4CD8D-B47B-4855-A1A2-ECE3090386D2}" destId="{29B41670-C440-496C-8C3F-4DD080DF288D}" srcOrd="11" destOrd="0" presId="urn:microsoft.com/office/officeart/2005/8/layout/target3"/>
    <dgm:cxn modelId="{C532245A-81F4-4227-AD19-B07691343EE5}" type="presParOf" srcId="{8CD4CD8D-B47B-4855-A1A2-ECE3090386D2}" destId="{5396BF72-AEF2-4A6F-97AA-9F6AFCD15ADA}" srcOrd="12" destOrd="0" presId="urn:microsoft.com/office/officeart/2005/8/layout/target3"/>
    <dgm:cxn modelId="{21540B02-F70F-4592-830E-2BC1EEE63BA1}" type="presParOf" srcId="{8CD4CD8D-B47B-4855-A1A2-ECE3090386D2}" destId="{3AC1C9EA-62B4-42A9-9DE0-E91C9B36CFBB}" srcOrd="13" destOrd="0" presId="urn:microsoft.com/office/officeart/2005/8/layout/target3"/>
    <dgm:cxn modelId="{CF685112-3A12-4893-B2FE-B3AF3060D453}" type="presParOf" srcId="{8CD4CD8D-B47B-4855-A1A2-ECE3090386D2}" destId="{CD05D22A-BD37-4168-90FE-E50C5C422CDA}" srcOrd="14" destOrd="0" presId="urn:microsoft.com/office/officeart/2005/8/layout/target3"/>
    <dgm:cxn modelId="{E7EACE62-6A27-4E6A-A360-D9C22731F2FB}" type="presParOf" srcId="{8CD4CD8D-B47B-4855-A1A2-ECE3090386D2}" destId="{7695605B-3AF2-465A-A644-14CB96721172}" srcOrd="15" destOrd="0" presId="urn:microsoft.com/office/officeart/2005/8/layout/target3"/>
    <dgm:cxn modelId="{49FB15ED-F96C-4BBC-A0B8-72258BD71D32}" type="presParOf" srcId="{8CD4CD8D-B47B-4855-A1A2-ECE3090386D2}" destId="{41785E90-C6FE-4437-AD0E-A6FEF01F973A}" srcOrd="16" destOrd="0" presId="urn:microsoft.com/office/officeart/2005/8/layout/target3"/>
    <dgm:cxn modelId="{C9D9EC93-2ACA-4753-953A-B9B0A3CE9D9F}" type="presParOf" srcId="{8CD4CD8D-B47B-4855-A1A2-ECE3090386D2}" destId="{38CE34ED-2FC4-4931-814C-4D924CB12757}" srcOrd="17" destOrd="0" presId="urn:microsoft.com/office/officeart/2005/8/layout/target3"/>
    <dgm:cxn modelId="{8268690D-4BAD-46B7-B856-5A3D0FA6448A}" type="presParOf" srcId="{8CD4CD8D-B47B-4855-A1A2-ECE3090386D2}" destId="{F525F0EC-8959-4660-B5E0-50D69BE1F4D8}" srcOrd="18" destOrd="0" presId="urn:microsoft.com/office/officeart/2005/8/layout/target3"/>
    <dgm:cxn modelId="{6DD539FE-B205-43B0-8507-F8D383EA70CC}" type="presParOf" srcId="{8CD4CD8D-B47B-4855-A1A2-ECE3090386D2}" destId="{5D401316-FE15-4E8C-A693-EE6A714CB029}" srcOrd="19" destOrd="0" presId="urn:microsoft.com/office/officeart/2005/8/layout/target3"/>
    <dgm:cxn modelId="{47DCDBB1-63B5-458D-AB51-E19E66F9DF34}" type="presParOf" srcId="{8CD4CD8D-B47B-4855-A1A2-ECE3090386D2}" destId="{19DFD362-50AD-4EEF-861E-6E6183C89E7B}" srcOrd="20" destOrd="0" presId="urn:microsoft.com/office/officeart/2005/8/layout/target3"/>
    <dgm:cxn modelId="{ABA93467-CD22-44A1-A0F6-248E7C5F94C4}" type="presParOf" srcId="{8CD4CD8D-B47B-4855-A1A2-ECE3090386D2}" destId="{EBE4DDC8-56D3-429C-AEBA-FB1C50C20D8E}" srcOrd="21" destOrd="0" presId="urn:microsoft.com/office/officeart/2005/8/layout/target3"/>
    <dgm:cxn modelId="{34B0C107-48FF-45AB-869F-EB3E0982B33B}" type="presParOf" srcId="{8CD4CD8D-B47B-4855-A1A2-ECE3090386D2}" destId="{F5C040A2-59D6-49B2-A66A-FE2500CFC117}" srcOrd="22" destOrd="0" presId="urn:microsoft.com/office/officeart/2005/8/layout/target3"/>
    <dgm:cxn modelId="{BF17839E-0198-4A7E-B9F7-08EC5CB82845}" type="presParOf" srcId="{8CD4CD8D-B47B-4855-A1A2-ECE3090386D2}" destId="{408E01F1-4367-4CF6-85FA-5930F6565EE9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AEB6E4-CAD5-4F06-BE18-906AC0505D16}">
      <dsp:nvSpPr>
        <dsp:cNvPr id="0" name=""/>
        <dsp:cNvSpPr/>
      </dsp:nvSpPr>
      <dsp:spPr>
        <a:xfrm rot="10800000">
          <a:off x="1738403" y="2745"/>
          <a:ext cx="6080760" cy="827134"/>
        </a:xfrm>
        <a:prstGeom prst="homePlate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74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порошкові методи; </a:t>
          </a:r>
          <a:endParaRPr lang="uk-UA" sz="2400" kern="1200" dirty="0"/>
        </a:p>
      </dsp:txBody>
      <dsp:txXfrm rot="10800000">
        <a:off x="1738403" y="2745"/>
        <a:ext cx="6080760" cy="827134"/>
      </dsp:txXfrm>
    </dsp:sp>
    <dsp:sp modelId="{84B50FE2-3F5D-4C69-B330-1220F6F2EC16}">
      <dsp:nvSpPr>
        <dsp:cNvPr id="0" name=""/>
        <dsp:cNvSpPr/>
      </dsp:nvSpPr>
      <dsp:spPr>
        <a:xfrm>
          <a:off x="1324836" y="2745"/>
          <a:ext cx="827134" cy="8271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06456-8E72-4A4D-A341-1EE59C57C2A4}">
      <dsp:nvSpPr>
        <dsp:cNvPr id="0" name=""/>
        <dsp:cNvSpPr/>
      </dsp:nvSpPr>
      <dsp:spPr>
        <a:xfrm rot="10800000">
          <a:off x="1738403" y="1076786"/>
          <a:ext cx="6080760" cy="827134"/>
        </a:xfrm>
        <a:prstGeom prst="homePlate">
          <a:avLst/>
        </a:prstGeom>
        <a:solidFill>
          <a:srgbClr val="B9B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74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методи отримання тонких плівок/покриттів; </a:t>
          </a:r>
          <a:endParaRPr lang="uk-UA" sz="2400" kern="1200" dirty="0"/>
        </a:p>
      </dsp:txBody>
      <dsp:txXfrm rot="10800000">
        <a:off x="1738403" y="1076786"/>
        <a:ext cx="6080760" cy="827134"/>
      </dsp:txXfrm>
    </dsp:sp>
    <dsp:sp modelId="{9F6AF35D-0969-4EBA-BB8E-2EA07254291E}">
      <dsp:nvSpPr>
        <dsp:cNvPr id="0" name=""/>
        <dsp:cNvSpPr/>
      </dsp:nvSpPr>
      <dsp:spPr>
        <a:xfrm>
          <a:off x="1324836" y="1076786"/>
          <a:ext cx="827134" cy="8271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B3E17-926C-4E4C-B7C8-63C597642952}">
      <dsp:nvSpPr>
        <dsp:cNvPr id="0" name=""/>
        <dsp:cNvSpPr/>
      </dsp:nvSpPr>
      <dsp:spPr>
        <a:xfrm rot="10800000">
          <a:off x="1738403" y="2150826"/>
          <a:ext cx="6080760" cy="827134"/>
        </a:xfrm>
        <a:prstGeom prst="homePlate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74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кристалізація аморфних сплавів;</a:t>
          </a:r>
          <a:endParaRPr lang="uk-UA" sz="2400" kern="1200" dirty="0"/>
        </a:p>
      </dsp:txBody>
      <dsp:txXfrm rot="10800000">
        <a:off x="1738403" y="2150826"/>
        <a:ext cx="6080760" cy="827134"/>
      </dsp:txXfrm>
    </dsp:sp>
    <dsp:sp modelId="{7659E0A5-B7A8-429D-AC5E-E0AD790E641E}">
      <dsp:nvSpPr>
        <dsp:cNvPr id="0" name=""/>
        <dsp:cNvSpPr/>
      </dsp:nvSpPr>
      <dsp:spPr>
        <a:xfrm>
          <a:off x="1324836" y="2150826"/>
          <a:ext cx="827134" cy="82713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545C4-1159-4EEE-BF13-4FC44F1C79D8}">
      <dsp:nvSpPr>
        <dsp:cNvPr id="0" name=""/>
        <dsp:cNvSpPr/>
      </dsp:nvSpPr>
      <dsp:spPr>
        <a:xfrm rot="10800000">
          <a:off x="1738403" y="3224867"/>
          <a:ext cx="6080760" cy="827134"/>
        </a:xfrm>
        <a:prstGeom prst="homePlate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74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методи інтенсивної пластичної деформації; </a:t>
          </a:r>
          <a:endParaRPr lang="uk-UA" sz="2400" kern="1200" dirty="0"/>
        </a:p>
      </dsp:txBody>
      <dsp:txXfrm rot="10800000">
        <a:off x="1738403" y="3224867"/>
        <a:ext cx="6080760" cy="827134"/>
      </dsp:txXfrm>
    </dsp:sp>
    <dsp:sp modelId="{E91175DA-9339-4285-877F-AECAABBAC93E}">
      <dsp:nvSpPr>
        <dsp:cNvPr id="0" name=""/>
        <dsp:cNvSpPr/>
      </dsp:nvSpPr>
      <dsp:spPr>
        <a:xfrm>
          <a:off x="1324836" y="3224867"/>
          <a:ext cx="827134" cy="82713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235A4-82FC-48A5-98CB-14BED4E9AE87}">
      <dsp:nvSpPr>
        <dsp:cNvPr id="0" name=""/>
        <dsp:cNvSpPr/>
      </dsp:nvSpPr>
      <dsp:spPr>
        <a:xfrm rot="10800000">
          <a:off x="1738403" y="4298907"/>
          <a:ext cx="6080760" cy="827134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74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комплексні методи – використання декількох підходів.</a:t>
          </a:r>
          <a:endParaRPr lang="uk-UA" sz="2400" kern="1200" dirty="0"/>
        </a:p>
      </dsp:txBody>
      <dsp:txXfrm rot="10800000">
        <a:off x="1738403" y="4298907"/>
        <a:ext cx="6080760" cy="827134"/>
      </dsp:txXfrm>
    </dsp:sp>
    <dsp:sp modelId="{5B7EE6A9-E8F2-47B0-8713-5F53EB19E635}">
      <dsp:nvSpPr>
        <dsp:cNvPr id="0" name=""/>
        <dsp:cNvSpPr/>
      </dsp:nvSpPr>
      <dsp:spPr>
        <a:xfrm>
          <a:off x="1324836" y="4298907"/>
          <a:ext cx="827134" cy="82713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22FE07-7B51-4719-8BE8-7FDD5E0F0421}">
      <dsp:nvSpPr>
        <dsp:cNvPr id="0" name=""/>
        <dsp:cNvSpPr/>
      </dsp:nvSpPr>
      <dsp:spPr>
        <a:xfrm>
          <a:off x="0" y="0"/>
          <a:ext cx="5142368" cy="5142368"/>
        </a:xfrm>
        <a:prstGeom prst="pie">
          <a:avLst>
            <a:gd name="adj1" fmla="val 5400000"/>
            <a:gd name="adj2" fmla="val 16200000"/>
          </a:avLst>
        </a:prstGeom>
        <a:solidFill>
          <a:srgbClr val="662F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0DF8E-53E8-410D-8C46-A35C612C7E59}">
      <dsp:nvSpPr>
        <dsp:cNvPr id="0" name=""/>
        <dsp:cNvSpPr/>
      </dsp:nvSpPr>
      <dsp:spPr>
        <a:xfrm>
          <a:off x="2571184" y="0"/>
          <a:ext cx="6283088" cy="51423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висока швидкість утворення центрів зародження частинок;</a:t>
          </a:r>
          <a:endParaRPr lang="uk-UA" sz="2400" kern="1200" dirty="0"/>
        </a:p>
      </dsp:txBody>
      <dsp:txXfrm>
        <a:off x="2571184" y="0"/>
        <a:ext cx="6283088" cy="642797"/>
      </dsp:txXfrm>
    </dsp:sp>
    <dsp:sp modelId="{65803C53-F41C-45DA-9A5F-CD409C33A3AA}">
      <dsp:nvSpPr>
        <dsp:cNvPr id="0" name=""/>
        <dsp:cNvSpPr/>
      </dsp:nvSpPr>
      <dsp:spPr>
        <a:xfrm>
          <a:off x="449957" y="642797"/>
          <a:ext cx="4242452" cy="4242452"/>
        </a:xfrm>
        <a:prstGeom prst="pie">
          <a:avLst>
            <a:gd name="adj1" fmla="val 5400000"/>
            <a:gd name="adj2" fmla="val 16200000"/>
          </a:avLst>
        </a:prstGeom>
        <a:solidFill>
          <a:srgbClr val="794A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8F653-DA58-4D68-ABBE-2ACDA1EF4ECC}">
      <dsp:nvSpPr>
        <dsp:cNvPr id="0" name=""/>
        <dsp:cNvSpPr/>
      </dsp:nvSpPr>
      <dsp:spPr>
        <a:xfrm>
          <a:off x="2571184" y="642797"/>
          <a:ext cx="6283088" cy="42424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повільний ріст частинок; </a:t>
          </a:r>
          <a:endParaRPr lang="uk-UA" sz="2400" kern="1200" dirty="0"/>
        </a:p>
      </dsp:txBody>
      <dsp:txXfrm>
        <a:off x="2571184" y="642797"/>
        <a:ext cx="6283088" cy="642797"/>
      </dsp:txXfrm>
    </dsp:sp>
    <dsp:sp modelId="{CA64E404-6C12-4363-9C19-E4B943D45696}">
      <dsp:nvSpPr>
        <dsp:cNvPr id="0" name=""/>
        <dsp:cNvSpPr/>
      </dsp:nvSpPr>
      <dsp:spPr>
        <a:xfrm>
          <a:off x="899916" y="1285595"/>
          <a:ext cx="3342535" cy="3342535"/>
        </a:xfrm>
        <a:prstGeom prst="pie">
          <a:avLst>
            <a:gd name="adj1" fmla="val 5400000"/>
            <a:gd name="adj2" fmla="val 16200000"/>
          </a:avLst>
        </a:prstGeom>
        <a:solidFill>
          <a:srgbClr val="A881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35C9B-BFC8-4E0F-926B-36A8B368E89E}">
      <dsp:nvSpPr>
        <dsp:cNvPr id="0" name=""/>
        <dsp:cNvSpPr/>
      </dsp:nvSpPr>
      <dsp:spPr>
        <a:xfrm>
          <a:off x="2571184" y="1285595"/>
          <a:ext cx="6283088" cy="33425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можливість контролю розміру частинок; </a:t>
          </a:r>
          <a:endParaRPr lang="uk-UA" sz="2400" kern="1200" dirty="0"/>
        </a:p>
      </dsp:txBody>
      <dsp:txXfrm>
        <a:off x="2571184" y="1285595"/>
        <a:ext cx="6283088" cy="642792"/>
      </dsp:txXfrm>
    </dsp:sp>
    <dsp:sp modelId="{C8A07BD6-877B-4544-B442-0E0183DEC04C}">
      <dsp:nvSpPr>
        <dsp:cNvPr id="0" name=""/>
        <dsp:cNvSpPr/>
      </dsp:nvSpPr>
      <dsp:spPr>
        <a:xfrm>
          <a:off x="1349871" y="1928388"/>
          <a:ext cx="2442624" cy="2442624"/>
        </a:xfrm>
        <a:prstGeom prst="pie">
          <a:avLst>
            <a:gd name="adj1" fmla="val 5400000"/>
            <a:gd name="adj2" fmla="val 16200000"/>
          </a:avLst>
        </a:prstGeom>
        <a:solidFill>
          <a:srgbClr val="D9B7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41670-C440-496C-8C3F-4DD080DF288D}">
      <dsp:nvSpPr>
        <dsp:cNvPr id="0" name=""/>
        <dsp:cNvSpPr/>
      </dsp:nvSpPr>
      <dsp:spPr>
        <a:xfrm>
          <a:off x="2571184" y="1928388"/>
          <a:ext cx="6283088" cy="24426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малі значення дисперсії; </a:t>
          </a:r>
          <a:endParaRPr lang="uk-UA" sz="2400" kern="1200" dirty="0"/>
        </a:p>
      </dsp:txBody>
      <dsp:txXfrm>
        <a:off x="2571184" y="1928388"/>
        <a:ext cx="6283088" cy="642797"/>
      </dsp:txXfrm>
    </dsp:sp>
    <dsp:sp modelId="{3AC1C9EA-62B4-42A9-9DE0-E91C9B36CFBB}">
      <dsp:nvSpPr>
        <dsp:cNvPr id="0" name=""/>
        <dsp:cNvSpPr/>
      </dsp:nvSpPr>
      <dsp:spPr>
        <a:xfrm>
          <a:off x="1799829" y="2571185"/>
          <a:ext cx="1542708" cy="1542708"/>
        </a:xfrm>
        <a:prstGeom prst="pie">
          <a:avLst>
            <a:gd name="adj1" fmla="val 5400000"/>
            <a:gd name="adj2" fmla="val 16200000"/>
          </a:avLst>
        </a:prstGeom>
        <a:solidFill>
          <a:srgbClr val="B980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5D22A-BD37-4168-90FE-E50C5C422CDA}">
      <dsp:nvSpPr>
        <dsp:cNvPr id="0" name=""/>
        <dsp:cNvSpPr/>
      </dsp:nvSpPr>
      <dsp:spPr>
        <a:xfrm>
          <a:off x="2571184" y="2571185"/>
          <a:ext cx="6283088" cy="15427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повторюваність хімічного і фазового складу частинок; </a:t>
          </a:r>
          <a:endParaRPr lang="uk-UA" sz="2400" kern="1200" dirty="0"/>
        </a:p>
      </dsp:txBody>
      <dsp:txXfrm>
        <a:off x="2571184" y="2571185"/>
        <a:ext cx="6283088" cy="642797"/>
      </dsp:txXfrm>
    </dsp:sp>
    <dsp:sp modelId="{41785E90-C6FE-4437-AD0E-A6FEF01F973A}">
      <dsp:nvSpPr>
        <dsp:cNvPr id="0" name=""/>
        <dsp:cNvSpPr/>
      </dsp:nvSpPr>
      <dsp:spPr>
        <a:xfrm>
          <a:off x="2249787" y="3213983"/>
          <a:ext cx="642792" cy="642792"/>
        </a:xfrm>
        <a:prstGeom prst="pie">
          <a:avLst>
            <a:gd name="adj1" fmla="val 5400000"/>
            <a:gd name="adj2" fmla="val 16200000"/>
          </a:avLst>
        </a:prstGeom>
        <a:solidFill>
          <a:srgbClr val="A348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E34ED-2FC4-4931-814C-4D924CB12757}">
      <dsp:nvSpPr>
        <dsp:cNvPr id="0" name=""/>
        <dsp:cNvSpPr/>
      </dsp:nvSpPr>
      <dsp:spPr>
        <a:xfrm>
          <a:off x="2571184" y="3213983"/>
          <a:ext cx="6283088" cy="6427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контрольованість параметрів процесу отримання. </a:t>
          </a:r>
          <a:endParaRPr lang="uk-UA" sz="2400" kern="1200" dirty="0"/>
        </a:p>
      </dsp:txBody>
      <dsp:txXfrm>
        <a:off x="2571184" y="3213983"/>
        <a:ext cx="6283088" cy="642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B97725-27B3-46CF-9E9E-03AF805B6C46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90500D-E5D3-472A-B138-81B2B7A70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ED312-E818-4DAD-8A94-900F1B7330B4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7AF0-B50F-462F-9F23-A323115DA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4100-3683-444D-AA19-CA8CBC5DF1E7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664C-EBC7-42DB-A0ED-7EB802EF8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C14DD-66B1-43EE-A746-B57A7DD106A6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CDAE-3C40-46F4-93A4-A4EEE76B9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0935-C9C1-4CBF-9B38-E39B512BBAC3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3EC8-965F-4EE6-8172-0D5FC19CD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CA5D-6F40-4CAF-AFBE-5D4FCF6E42B9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F4B8-0552-42B3-B618-6DDE88F9F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185E-18B7-45A7-A6E7-2CB96A85511C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C3E56-98AB-4877-8062-B5AB92B95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EE25-B77A-4A05-8259-92D1334F20B0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BFDE-68F7-464F-8E41-A18726228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73B5-BCCD-4DD8-AD7F-717D6BFC710C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0FFF-8813-4F1B-BE22-6E7DB5331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AB74-12A5-4D1F-B0B7-BE5C083B7484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6AA0-E0A7-4DA2-BBB6-438BFE1B9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5A9D9-D7A1-4709-B32D-FADDA0AFF5E4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E2B85-631E-4F16-B73F-CE3A275D4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9EFC-0FF4-4B22-A0DE-C291EC59F7F2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7B289-A17F-4D54-975B-3173A302E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F403D1-7A6A-47C0-8BF4-D7B2B2CC8CB8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65050F-E33E-4F58-8696-1264F6C10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" y="877454"/>
            <a:ext cx="5364261" cy="2512284"/>
          </a:xfrm>
        </p:spPr>
        <p:txBody>
          <a:bodyPr rtlCol="0"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6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</a:rPr>
              <a:t>Методи</a:t>
            </a:r>
            <a:r>
              <a:rPr lang="ru-RU" sz="6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</a:rPr>
              <a:t> </a:t>
            </a:r>
            <a:r>
              <a:rPr lang="ru-RU" sz="6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</a:rPr>
              <a:t>отримання</a:t>
            </a:r>
            <a:r>
              <a:rPr lang="ru-RU" sz="6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</a:rPr>
              <a:t> </a:t>
            </a:r>
            <a:r>
              <a:rPr lang="ru-RU" sz="6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</a:rPr>
              <a:t>наноматеріалів</a:t>
            </a:r>
            <a:endParaRPr lang="ru-RU" sz="60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7563" y="5957888"/>
            <a:ext cx="4340225" cy="900112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доц. Шумакова Н.І.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						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289712" y="181070"/>
            <a:ext cx="8609844" cy="140097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основі методів отримання НМ лежать фізичні або хімічні процеси, які поділяються на: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0" y="1475715"/>
          <a:ext cx="9144000" cy="512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0552" y="1656779"/>
          <a:ext cx="8854272" cy="514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7818" y="281153"/>
            <a:ext cx="866416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Методи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отримання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нанопорошків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повинні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відповідати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таким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загальним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вимогам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7956" t="39583" r="38863" b="33997"/>
          <a:stretch>
            <a:fillRect/>
          </a:stretch>
        </p:blipFill>
        <p:spPr bwMode="auto">
          <a:xfrm>
            <a:off x="1733550" y="2457450"/>
            <a:ext cx="550862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28284"/>
            <a:ext cx="913955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Методи отримання </a:t>
            </a:r>
            <a:r>
              <a:rPr lang="uk-UA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нанопорошків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5303" t="34612" r="41136" b="38589"/>
          <a:stretch>
            <a:fillRect/>
          </a:stretch>
        </p:blipFill>
        <p:spPr bwMode="auto">
          <a:xfrm>
            <a:off x="760413" y="1893888"/>
            <a:ext cx="291465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35488" y="1735138"/>
            <a:ext cx="4332287" cy="41544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Схема отримання </a:t>
            </a:r>
            <a:r>
              <a:rPr lang="uk-UA" sz="2400" dirty="0" err="1"/>
              <a:t>нанопорошків</a:t>
            </a:r>
            <a:r>
              <a:rPr lang="uk-UA" sz="2400" dirty="0"/>
              <a:t> шляхом конденсації матеріалу з парової фази: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1 – тигель з матеріалом;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2 – шкребок для зчищення </a:t>
            </a:r>
            <a:r>
              <a:rPr lang="uk-UA" sz="2400" dirty="0" err="1"/>
              <a:t>нанопорошку</a:t>
            </a:r>
            <a:r>
              <a:rPr lang="uk-UA" sz="2400" dirty="0"/>
              <a:t>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3 – стержень (</a:t>
            </a:r>
            <a:r>
              <a:rPr lang="uk-UA" sz="2400" dirty="0" err="1"/>
              <a:t>підк-</a:t>
            </a:r>
            <a:r>
              <a:rPr lang="uk-UA" sz="2400" dirty="0"/>
              <a:t> ладка), що охолоджується;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4 – контейнер для </a:t>
            </a:r>
            <a:r>
              <a:rPr lang="uk-UA" sz="2400" dirty="0" err="1"/>
              <a:t>нанопорошку</a:t>
            </a:r>
            <a:r>
              <a:rPr lang="uk-UA" sz="2400" dirty="0"/>
              <a:t> 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8698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Термічне випаровування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2424" t="38731" r="19394" b="20740"/>
          <a:stretch>
            <a:fillRect/>
          </a:stretch>
        </p:blipFill>
        <p:spPr bwMode="auto">
          <a:xfrm>
            <a:off x="1117600" y="2201863"/>
            <a:ext cx="64928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027738"/>
            <a:ext cx="9144000" cy="830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Принципова</a:t>
            </a:r>
            <a:r>
              <a:rPr lang="ru-RU" sz="2400" dirty="0"/>
              <a:t> схема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нанопорошку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розплаву</a:t>
            </a:r>
            <a:r>
              <a:rPr lang="ru-RU" sz="2400" dirty="0"/>
              <a:t>: </a:t>
            </a:r>
            <a:r>
              <a:rPr lang="ru-RU" sz="2400" dirty="0" err="1"/>
              <a:t>ударне</a:t>
            </a:r>
            <a:r>
              <a:rPr lang="ru-RU" sz="2400" dirty="0"/>
              <a:t> (а) та </a:t>
            </a:r>
            <a:r>
              <a:rPr lang="ru-RU" sz="2400" dirty="0" err="1"/>
              <a:t>електрогідродинамічне</a:t>
            </a:r>
            <a:r>
              <a:rPr lang="ru-RU" sz="2400" dirty="0"/>
              <a:t> (б) </a:t>
            </a:r>
            <a:r>
              <a:rPr lang="ru-RU" sz="2400" dirty="0" err="1"/>
              <a:t>розпилення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99534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Розпилення розплаву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5759" t="31203" r="65076" b="21355"/>
          <a:stretch>
            <a:fillRect/>
          </a:stretch>
        </p:blipFill>
        <p:spPr bwMode="auto">
          <a:xfrm>
            <a:off x="338138" y="1835150"/>
            <a:ext cx="35560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95788" y="2362200"/>
            <a:ext cx="4572000" cy="37861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Установка для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нанопорошку</a:t>
            </a:r>
            <a:r>
              <a:rPr lang="ru-RU" sz="2400" dirty="0"/>
              <a:t> в </a:t>
            </a:r>
            <a:r>
              <a:rPr lang="ru-RU" sz="2400" dirty="0" err="1"/>
              <a:t>атмосфері</a:t>
            </a:r>
            <a:r>
              <a:rPr lang="ru-RU" sz="2400" dirty="0"/>
              <a:t> </a:t>
            </a:r>
            <a:r>
              <a:rPr lang="ru-RU" sz="2400" dirty="0" err="1"/>
              <a:t>інертного</a:t>
            </a:r>
            <a:r>
              <a:rPr lang="ru-RU" sz="2400" dirty="0"/>
              <a:t> газу: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 – контейнер для </a:t>
            </a:r>
            <a:r>
              <a:rPr lang="ru-RU" sz="2400" dirty="0" err="1"/>
              <a:t>нанопорошку</a:t>
            </a:r>
            <a:r>
              <a:rPr lang="ru-RU" sz="2400" dirty="0"/>
              <a:t>; 2 – </a:t>
            </a:r>
            <a:r>
              <a:rPr lang="ru-RU" sz="2400" dirty="0" err="1"/>
              <a:t>ємність</a:t>
            </a:r>
            <a:r>
              <a:rPr lang="ru-RU" sz="2400" dirty="0"/>
              <a:t> для </a:t>
            </a:r>
            <a:r>
              <a:rPr lang="ru-RU" sz="2400" dirty="0" err="1"/>
              <a:t>фільтрування</a:t>
            </a:r>
            <a:r>
              <a:rPr lang="ru-RU" sz="2400" dirty="0"/>
              <a:t> </a:t>
            </a:r>
            <a:r>
              <a:rPr lang="ru-RU" sz="2400" dirty="0" err="1"/>
              <a:t>частинок</a:t>
            </a:r>
            <a:r>
              <a:rPr lang="ru-RU" sz="2400" dirty="0"/>
              <a:t> за </a:t>
            </a:r>
            <a:r>
              <a:rPr lang="ru-RU" sz="2400" dirty="0" err="1"/>
              <a:t>розміром</a:t>
            </a:r>
            <a:r>
              <a:rPr lang="ru-RU" sz="2400" dirty="0"/>
              <a:t>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3 - </a:t>
            </a:r>
            <a:r>
              <a:rPr lang="ru-RU" sz="2400" dirty="0" err="1"/>
              <a:t>металева</a:t>
            </a:r>
            <a:r>
              <a:rPr lang="ru-RU" sz="2400" dirty="0"/>
              <a:t> пара;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 – </a:t>
            </a:r>
            <a:r>
              <a:rPr lang="ru-RU" sz="2400" dirty="0" err="1"/>
              <a:t>індукційний</a:t>
            </a:r>
            <a:r>
              <a:rPr lang="ru-RU" sz="2400" dirty="0"/>
              <a:t> </a:t>
            </a:r>
            <a:r>
              <a:rPr lang="ru-RU" sz="2400" dirty="0" err="1"/>
              <a:t>нагрівач</a:t>
            </a:r>
            <a:r>
              <a:rPr lang="ru-RU" sz="2400" dirty="0"/>
              <a:t>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5 – </a:t>
            </a:r>
            <a:r>
              <a:rPr lang="ru-RU" sz="2400" dirty="0" err="1"/>
              <a:t>механізм</a:t>
            </a:r>
            <a:r>
              <a:rPr lang="ru-RU" sz="2400" dirty="0"/>
              <a:t> для </a:t>
            </a:r>
            <a:r>
              <a:rPr lang="ru-RU" sz="2400" dirty="0" err="1"/>
              <a:t>подачі</a:t>
            </a:r>
            <a:r>
              <a:rPr lang="ru-RU" sz="2400" dirty="0"/>
              <a:t> </a:t>
            </a:r>
            <a:r>
              <a:rPr lang="ru-RU" sz="2400" dirty="0" err="1"/>
              <a:t>дротини</a:t>
            </a:r>
            <a:r>
              <a:rPr lang="ru-RU" sz="2400" dirty="0"/>
              <a:t>; 6 – </a:t>
            </a:r>
            <a:r>
              <a:rPr lang="ru-RU" sz="2400" dirty="0" err="1"/>
              <a:t>крапля</a:t>
            </a:r>
            <a:r>
              <a:rPr lang="ru-RU" sz="2400" dirty="0"/>
              <a:t> </a:t>
            </a:r>
            <a:r>
              <a:rPr lang="ru-RU" sz="2400" dirty="0" err="1"/>
              <a:t>розплавленого</a:t>
            </a:r>
            <a:r>
              <a:rPr lang="ru-RU" sz="2400" dirty="0"/>
              <a:t> </a:t>
            </a:r>
            <a:r>
              <a:rPr lang="ru-RU" sz="2400" dirty="0" err="1"/>
              <a:t>металу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36479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Випаровування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в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потоці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інертного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газу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6243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Методи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хімічного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осадження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парової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фази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.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 l="9773" t="45360" r="50378" b="34943"/>
          <a:stretch>
            <a:fillRect/>
          </a:stretch>
        </p:blipFill>
        <p:spPr bwMode="auto">
          <a:xfrm>
            <a:off x="623888" y="2471738"/>
            <a:ext cx="48577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/>
          <a:srcRect l="9470" t="76231" r="64166" b="12784"/>
          <a:stretch>
            <a:fillRect/>
          </a:stretch>
        </p:blipFill>
        <p:spPr bwMode="auto">
          <a:xfrm>
            <a:off x="622300" y="4856163"/>
            <a:ext cx="32146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208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Calibri Light</vt:lpstr>
      <vt:lpstr>Тема Office</vt:lpstr>
      <vt:lpstr>Методи отримання наноматеріалів</vt:lpstr>
      <vt:lpstr>В основі методів отримання НМ лежать фізичні або хімічні процеси, які поділяються на: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Марик</cp:lastModifiedBy>
  <cp:revision>77</cp:revision>
  <dcterms:created xsi:type="dcterms:W3CDTF">2014-11-21T11:00:06Z</dcterms:created>
  <dcterms:modified xsi:type="dcterms:W3CDTF">2018-01-11T23:32:39Z</dcterms:modified>
</cp:coreProperties>
</file>