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1"/>
    <a:srgbClr val="E20087"/>
    <a:srgbClr val="FFABCB"/>
    <a:srgbClr val="EF720B"/>
    <a:srgbClr val="F79B4F"/>
    <a:srgbClr val="6F4001"/>
    <a:srgbClr val="CC9900"/>
    <a:srgbClr val="157FFF"/>
    <a:srgbClr val="F7E289"/>
    <a:srgbClr val="FF9E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685800"/>
            <a:ext cx="5334000" cy="2590800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Фізико-хімічні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наноструктур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наноматеріалів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6108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000" b="1" dirty="0" smtClean="0"/>
              <a:t>Лекція 1 Класифікація </a:t>
            </a:r>
            <a:r>
              <a:rPr lang="uk-UA" sz="3000" b="1" dirty="0" err="1" smtClean="0"/>
              <a:t>наноматеріалів</a:t>
            </a:r>
            <a:endParaRPr lang="en-US" sz="3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5661" t="26848" r="26128" b="35263"/>
          <a:stretch>
            <a:fillRect/>
          </a:stretch>
        </p:blipFill>
        <p:spPr bwMode="auto">
          <a:xfrm>
            <a:off x="152400" y="2209800"/>
            <a:ext cx="7249485" cy="45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1447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Таблиця 1 Класифікація </a:t>
            </a:r>
            <a:r>
              <a:rPr lang="uk-UA" sz="2000" dirty="0" err="1" smtClean="0"/>
              <a:t>наноматеріалів</a:t>
            </a:r>
            <a:r>
              <a:rPr lang="uk-UA" sz="2000" dirty="0" smtClean="0"/>
              <a:t> за складом, </a:t>
            </a:r>
            <a:r>
              <a:rPr lang="uk-UA" sz="2000" dirty="0" err="1" smtClean="0"/>
              <a:t>росподілом</a:t>
            </a:r>
            <a:r>
              <a:rPr lang="uk-UA" sz="2000" dirty="0" smtClean="0"/>
              <a:t> та формою структурованих складових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083" t="44114" r="26250" b="38281"/>
          <a:stretch>
            <a:fillRect/>
          </a:stretch>
        </p:blipFill>
        <p:spPr bwMode="auto">
          <a:xfrm>
            <a:off x="2286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750" t="34375" r="32500" b="37500"/>
          <a:stretch>
            <a:fillRect/>
          </a:stretch>
        </p:blipFill>
        <p:spPr bwMode="auto">
          <a:xfrm>
            <a:off x="152400" y="40386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38400" y="316468"/>
            <a:ext cx="6553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Таблиця </a:t>
            </a:r>
            <a:r>
              <a:rPr lang="uk-UA" dirty="0" smtClean="0"/>
              <a:t>2 </a:t>
            </a:r>
            <a:r>
              <a:rPr lang="uk-UA" dirty="0" smtClean="0"/>
              <a:t>Класифікація </a:t>
            </a:r>
            <a:r>
              <a:rPr lang="uk-UA" dirty="0" err="1" smtClean="0"/>
              <a:t>наноструктур</a:t>
            </a:r>
            <a:r>
              <a:rPr lang="uk-UA" dirty="0" smtClean="0"/>
              <a:t> </a:t>
            </a:r>
            <a:r>
              <a:rPr lang="uk-UA" dirty="0" smtClean="0"/>
              <a:t>за </a:t>
            </a:r>
            <a:r>
              <a:rPr lang="uk-UA" dirty="0" err="1" smtClean="0"/>
              <a:t>нанобазисом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3581400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Схема класифікації </a:t>
            </a:r>
            <a:r>
              <a:rPr lang="uk-UA" dirty="0" err="1" smtClean="0"/>
              <a:t>нанорозмірних</a:t>
            </a:r>
            <a:r>
              <a:rPr lang="uk-UA" dirty="0" smtClean="0"/>
              <a:t> структур</a:t>
            </a:r>
            <a:endParaRPr lang="uk-UA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8750" t="37500" r="57500" b="29688"/>
          <a:stretch>
            <a:fillRect/>
          </a:stretch>
        </p:blipFill>
        <p:spPr bwMode="auto">
          <a:xfrm>
            <a:off x="6248400" y="3276600"/>
            <a:ext cx="1727200" cy="32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181600" y="2819400"/>
            <a:ext cx="3810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Спрощена схема будови </a:t>
            </a:r>
            <a:r>
              <a:rPr lang="uk-UA" dirty="0" err="1" smtClean="0"/>
              <a:t>нанодерева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14844" r="26250" b="10938"/>
          <a:stretch>
            <a:fillRect/>
          </a:stretch>
        </p:blipFill>
        <p:spPr bwMode="auto">
          <a:xfrm>
            <a:off x="2743200" y="0"/>
            <a:ext cx="5334000" cy="68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611469"/>
            <a:ext cx="2895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Таблиця 3 Критерії та категорії </a:t>
            </a:r>
            <a:r>
              <a:rPr lang="uk-UA" dirty="0" err="1" smtClean="0"/>
              <a:t>наноматеріалів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37500" r="27500" b="33913"/>
          <a:stretch>
            <a:fillRect/>
          </a:stretch>
        </p:blipFill>
        <p:spPr bwMode="auto">
          <a:xfrm>
            <a:off x="762000" y="3124200"/>
            <a:ext cx="72800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743200" y="2173069"/>
            <a:ext cx="6248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Таблиця 4 Належність </a:t>
            </a:r>
            <a:r>
              <a:rPr lang="uk-UA" dirty="0" err="1" smtClean="0"/>
              <a:t>нанооб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і </a:t>
            </a:r>
            <a:r>
              <a:rPr lang="uk-UA" dirty="0" err="1" smtClean="0"/>
              <a:t>наноструктурованих</a:t>
            </a:r>
            <a:r>
              <a:rPr lang="uk-UA" dirty="0" smtClean="0"/>
              <a:t> матеріалів до відповідних категорій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Тема Office</vt:lpstr>
      <vt:lpstr>Фізико-хімічні основи формування наноструктур і наноматеріалів</vt:lpstr>
      <vt:lpstr>Лекція 1 Класифікація наноматеріалів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Марик</cp:lastModifiedBy>
  <cp:revision>41</cp:revision>
  <dcterms:created xsi:type="dcterms:W3CDTF">2013-08-21T19:17:07Z</dcterms:created>
  <dcterms:modified xsi:type="dcterms:W3CDTF">2016-09-05T07:59:15Z</dcterms:modified>
</cp:coreProperties>
</file>